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1"/>
    <p:sldMasterId id="2147483683" r:id="rId12"/>
    <p:sldMasterId id="2147483737" r:id="rId13"/>
    <p:sldMasterId id="2147483719" r:id="rId14"/>
  </p:sldMasterIdLst>
  <p:notesMasterIdLst>
    <p:notesMasterId r:id="rId28"/>
  </p:notesMasterIdLst>
  <p:handoutMasterIdLst>
    <p:handoutMasterId r:id="rId29"/>
  </p:handoutMasterIdLst>
  <p:sldIdLst>
    <p:sldId id="461" r:id="rId15"/>
    <p:sldId id="7197" r:id="rId16"/>
    <p:sldId id="276" r:id="rId17"/>
    <p:sldId id="5351" r:id="rId18"/>
    <p:sldId id="7198" r:id="rId19"/>
    <p:sldId id="5350" r:id="rId20"/>
    <p:sldId id="4027" r:id="rId21"/>
    <p:sldId id="7199" r:id="rId22"/>
    <p:sldId id="5348" r:id="rId23"/>
    <p:sldId id="7200" r:id="rId24"/>
    <p:sldId id="279" r:id="rId25"/>
    <p:sldId id="318" r:id="rId26"/>
    <p:sldId id="298" r:id="rId27"/>
  </p:sldIdLst>
  <p:sldSz cx="12192000" cy="6858000"/>
  <p:notesSz cx="6858000" cy="9144000"/>
  <p:custDataLst>
    <p:custData r:id="rId4"/>
    <p:custData r:id="rId5"/>
    <p:custData r:id="rId2"/>
    <p:custData r:id="rId10"/>
    <p:custData r:id="rId9"/>
    <p:custData r:id="rId7"/>
    <p:custData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6D99"/>
    <a:srgbClr val="E63888"/>
    <a:srgbClr val="1D4F91"/>
    <a:srgbClr val="63666A"/>
    <a:srgbClr val="B01685"/>
    <a:srgbClr val="632678"/>
    <a:srgbClr val="B7C00F"/>
    <a:srgbClr val="426DA9"/>
    <a:srgbClr val="E9EBF1"/>
    <a:srgbClr val="DFA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1"/>
    <p:restoredTop sz="59740" autoAdjust="0"/>
  </p:normalViewPr>
  <p:slideViewPr>
    <p:cSldViewPr snapToGrid="0">
      <p:cViewPr>
        <p:scale>
          <a:sx n="50" d="100"/>
          <a:sy n="50" d="100"/>
        </p:scale>
        <p:origin x="1578" y="51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customXml" Target="../customXml/item7.xml"/><Relationship Id="rId12" Type="http://schemas.openxmlformats.org/officeDocument/2006/relationships/slideMaster" Target="slideMasters/slideMaster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presProps" Target="presProps.xml"/><Relationship Id="rId8" Type="http://schemas.openxmlformats.org/officeDocument/2006/relationships/customXml" Target="../customXml/item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D6D94-70E6-4283-8248-9F426A3E0DA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s-PE"/>
        </a:p>
      </dgm:t>
    </dgm:pt>
    <dgm:pt modelId="{3DBD2016-E47C-4E21-8F25-7DD1D973D76A}">
      <dgm:prSet phldrT="[Texto]"/>
      <dgm:spPr>
        <a:solidFill>
          <a:srgbClr val="B01685"/>
        </a:solidFill>
      </dgm:spPr>
      <dgm:t>
        <a:bodyPr/>
        <a:lstStyle/>
        <a:p>
          <a:r>
            <a:rPr lang="es-ES" dirty="0"/>
            <a:t>WS Integral</a:t>
          </a:r>
          <a:endParaRPr lang="es-PE" dirty="0"/>
        </a:p>
      </dgm:t>
    </dgm:pt>
    <dgm:pt modelId="{8A2D966A-2351-4DF0-BAC0-ABCF4F76D95B}" type="parTrans" cxnId="{381EF27C-4F86-48D2-90F8-15A15ED4FCA9}">
      <dgm:prSet/>
      <dgm:spPr/>
      <dgm:t>
        <a:bodyPr/>
        <a:lstStyle/>
        <a:p>
          <a:endParaRPr lang="es-PE"/>
        </a:p>
      </dgm:t>
    </dgm:pt>
    <dgm:pt modelId="{882225DA-BF0B-4C66-90B6-CE8318C5A1D7}" type="sibTrans" cxnId="{381EF27C-4F86-48D2-90F8-15A15ED4FCA9}">
      <dgm:prSet/>
      <dgm:spPr/>
      <dgm:t>
        <a:bodyPr/>
        <a:lstStyle/>
        <a:p>
          <a:endParaRPr lang="es-PE"/>
        </a:p>
      </dgm:t>
    </dgm:pt>
    <dgm:pt modelId="{F7870530-0A7E-409E-A549-4DA2DB30259F}">
      <dgm:prSet phldrT="[Texto]"/>
      <dgm:spPr>
        <a:solidFill>
          <a:srgbClr val="1D4F91"/>
        </a:solidFill>
      </dgm:spPr>
      <dgm:t>
        <a:bodyPr/>
        <a:lstStyle/>
        <a:p>
          <a:r>
            <a:rPr lang="es-ES" dirty="0"/>
            <a:t>Información Básica</a:t>
          </a:r>
          <a:endParaRPr lang="es-PE" dirty="0"/>
        </a:p>
      </dgm:t>
    </dgm:pt>
    <dgm:pt modelId="{6B9BCEFD-5EE3-4E88-B2FC-603341872964}" type="parTrans" cxnId="{B092E0C4-1EEA-45A3-A527-2F04409F1920}">
      <dgm:prSet/>
      <dgm:spPr/>
      <dgm:t>
        <a:bodyPr/>
        <a:lstStyle/>
        <a:p>
          <a:endParaRPr lang="es-PE"/>
        </a:p>
      </dgm:t>
    </dgm:pt>
    <dgm:pt modelId="{064E4B89-191F-4EC8-936D-AA857B575033}" type="sibTrans" cxnId="{B092E0C4-1EEA-45A3-A527-2F04409F1920}">
      <dgm:prSet/>
      <dgm:spPr/>
      <dgm:t>
        <a:bodyPr/>
        <a:lstStyle/>
        <a:p>
          <a:endParaRPr lang="es-PE"/>
        </a:p>
      </dgm:t>
    </dgm:pt>
    <dgm:pt modelId="{C645DB2A-D2E6-40EA-A1F1-455FC1FC65B1}">
      <dgm:prSet phldrT="[Texto]"/>
      <dgm:spPr>
        <a:solidFill>
          <a:srgbClr val="1D4F91"/>
        </a:solidFill>
      </dgm:spPr>
      <dgm:t>
        <a:bodyPr/>
        <a:lstStyle/>
        <a:p>
          <a:r>
            <a:rPr lang="es-ES" dirty="0"/>
            <a:t>Información General</a:t>
          </a:r>
          <a:endParaRPr lang="es-PE" dirty="0"/>
        </a:p>
      </dgm:t>
    </dgm:pt>
    <dgm:pt modelId="{01AC3FAD-1E50-4316-9EF4-E197AB4155F5}" type="parTrans" cxnId="{D88BEDB4-EE7B-4EAC-A50A-1226F11D185B}">
      <dgm:prSet/>
      <dgm:spPr/>
      <dgm:t>
        <a:bodyPr/>
        <a:lstStyle/>
        <a:p>
          <a:endParaRPr lang="es-PE"/>
        </a:p>
      </dgm:t>
    </dgm:pt>
    <dgm:pt modelId="{F6D3E67C-19F1-403D-948F-CA5CAE6281EE}" type="sibTrans" cxnId="{D88BEDB4-EE7B-4EAC-A50A-1226F11D185B}">
      <dgm:prSet/>
      <dgm:spPr/>
      <dgm:t>
        <a:bodyPr/>
        <a:lstStyle/>
        <a:p>
          <a:endParaRPr lang="es-PE"/>
        </a:p>
      </dgm:t>
    </dgm:pt>
    <dgm:pt modelId="{CF131EC7-195B-474B-89E1-4209BA0F0061}">
      <dgm:prSet phldrT="[Texto]"/>
      <dgm:spPr>
        <a:solidFill>
          <a:srgbClr val="1D4F91"/>
        </a:solidFill>
      </dgm:spPr>
      <dgm:t>
        <a:bodyPr/>
        <a:lstStyle/>
        <a:p>
          <a:r>
            <a:rPr lang="es-ES" dirty="0"/>
            <a:t>Consulta Rápida</a:t>
          </a:r>
          <a:endParaRPr lang="es-PE" dirty="0"/>
        </a:p>
      </dgm:t>
    </dgm:pt>
    <dgm:pt modelId="{EE6D3A21-38FE-452B-B0EB-C3F033E37719}" type="parTrans" cxnId="{3C3AF920-DE46-4813-928B-9E5C0D811BA2}">
      <dgm:prSet/>
      <dgm:spPr/>
      <dgm:t>
        <a:bodyPr/>
        <a:lstStyle/>
        <a:p>
          <a:endParaRPr lang="es-PE"/>
        </a:p>
      </dgm:t>
    </dgm:pt>
    <dgm:pt modelId="{DC8619A3-16CD-42BB-9D33-2C84B3EDE318}" type="sibTrans" cxnId="{3C3AF920-DE46-4813-928B-9E5C0D811BA2}">
      <dgm:prSet/>
      <dgm:spPr/>
      <dgm:t>
        <a:bodyPr/>
        <a:lstStyle/>
        <a:p>
          <a:endParaRPr lang="es-PE"/>
        </a:p>
      </dgm:t>
    </dgm:pt>
    <dgm:pt modelId="{FC45D486-20E5-4638-AAD5-5E822C5E1F40}">
      <dgm:prSet phldrT="[Texto]"/>
      <dgm:spPr>
        <a:solidFill>
          <a:srgbClr val="1D4F91"/>
        </a:solidFill>
      </dgm:spPr>
      <dgm:t>
        <a:bodyPr/>
        <a:lstStyle/>
        <a:p>
          <a:r>
            <a:rPr lang="es-ES" dirty="0"/>
            <a:t>Avales y Codeudores</a:t>
          </a:r>
          <a:endParaRPr lang="es-PE" dirty="0"/>
        </a:p>
      </dgm:t>
    </dgm:pt>
    <dgm:pt modelId="{A1E90134-4D92-4FEB-AEA2-6CE62123EAD3}" type="parTrans" cxnId="{903D48F9-3FEB-442D-9D30-F648169E3CC3}">
      <dgm:prSet/>
      <dgm:spPr/>
      <dgm:t>
        <a:bodyPr/>
        <a:lstStyle/>
        <a:p>
          <a:endParaRPr lang="es-PE"/>
        </a:p>
      </dgm:t>
    </dgm:pt>
    <dgm:pt modelId="{FBE8F040-66A5-4F9A-B720-3C87FCD5C8C8}" type="sibTrans" cxnId="{903D48F9-3FEB-442D-9D30-F648169E3CC3}">
      <dgm:prSet/>
      <dgm:spPr/>
      <dgm:t>
        <a:bodyPr/>
        <a:lstStyle/>
        <a:p>
          <a:endParaRPr lang="es-PE"/>
        </a:p>
      </dgm:t>
    </dgm:pt>
    <dgm:pt modelId="{3386A647-201B-40ED-8875-93FA40DDFB4F}">
      <dgm:prSet phldrT="[Texto]"/>
      <dgm:spPr>
        <a:solidFill>
          <a:srgbClr val="1D4F91"/>
        </a:solidFill>
      </dgm:spPr>
      <dgm:t>
        <a:bodyPr/>
        <a:lstStyle/>
        <a:p>
          <a:r>
            <a:rPr lang="es-ES" dirty="0"/>
            <a:t>Comercio Exterior</a:t>
          </a:r>
          <a:endParaRPr lang="es-PE" dirty="0"/>
        </a:p>
      </dgm:t>
    </dgm:pt>
    <dgm:pt modelId="{9A604680-E5D2-4B33-82FD-071E00402B91}" type="parTrans" cxnId="{E5EE301F-53B3-4D98-A326-A77A45642A88}">
      <dgm:prSet/>
      <dgm:spPr/>
      <dgm:t>
        <a:bodyPr/>
        <a:lstStyle/>
        <a:p>
          <a:endParaRPr lang="es-PE"/>
        </a:p>
      </dgm:t>
    </dgm:pt>
    <dgm:pt modelId="{B8E7E094-ABFA-4A15-8CDD-3DFD0C03F3BB}" type="sibTrans" cxnId="{E5EE301F-53B3-4D98-A326-A77A45642A88}">
      <dgm:prSet/>
      <dgm:spPr/>
      <dgm:t>
        <a:bodyPr/>
        <a:lstStyle/>
        <a:p>
          <a:endParaRPr lang="es-PE"/>
        </a:p>
      </dgm:t>
    </dgm:pt>
    <dgm:pt modelId="{F3BEDA37-D00A-4D98-8753-54F557BDFA35}">
      <dgm:prSet phldrT="[Texto]"/>
      <dgm:spPr>
        <a:solidFill>
          <a:srgbClr val="1D4F91"/>
        </a:solidFill>
      </dgm:spPr>
      <dgm:t>
        <a:bodyPr/>
        <a:lstStyle/>
        <a:p>
          <a:r>
            <a:rPr lang="es-ES" dirty="0"/>
            <a:t>Hechos de Importancia</a:t>
          </a:r>
          <a:endParaRPr lang="es-PE" dirty="0"/>
        </a:p>
      </dgm:t>
    </dgm:pt>
    <dgm:pt modelId="{EF2C0BDB-CE09-488E-B5E3-32A5ADAA2072}" type="parTrans" cxnId="{F1C0E06F-3705-4A4C-95D7-00A3F2CF49B8}">
      <dgm:prSet/>
      <dgm:spPr/>
      <dgm:t>
        <a:bodyPr/>
        <a:lstStyle/>
        <a:p>
          <a:endParaRPr lang="es-PE"/>
        </a:p>
      </dgm:t>
    </dgm:pt>
    <dgm:pt modelId="{FF476346-AFCA-455B-8BAC-9F6869218D75}" type="sibTrans" cxnId="{F1C0E06F-3705-4A4C-95D7-00A3F2CF49B8}">
      <dgm:prSet/>
      <dgm:spPr/>
      <dgm:t>
        <a:bodyPr/>
        <a:lstStyle/>
        <a:p>
          <a:endParaRPr lang="es-PE"/>
        </a:p>
      </dgm:t>
    </dgm:pt>
    <dgm:pt modelId="{3DB41A33-BC58-4D1C-8B7E-890D264DE476}">
      <dgm:prSet phldrT="[Texto]"/>
      <dgm:spPr>
        <a:solidFill>
          <a:srgbClr val="1D4F91"/>
        </a:solidFill>
      </dgm:spPr>
      <dgm:t>
        <a:bodyPr/>
        <a:lstStyle/>
        <a:p>
          <a:r>
            <a:rPr lang="es-ES" dirty="0"/>
            <a:t>Deuda SBS por Operación</a:t>
          </a:r>
          <a:endParaRPr lang="es-PE" dirty="0"/>
        </a:p>
      </dgm:t>
    </dgm:pt>
    <dgm:pt modelId="{68D3037F-AF20-4D7B-970B-A085277C7102}" type="parTrans" cxnId="{CDE21505-9815-4B42-AFBF-86F4FF3D148D}">
      <dgm:prSet/>
      <dgm:spPr/>
      <dgm:t>
        <a:bodyPr/>
        <a:lstStyle/>
        <a:p>
          <a:endParaRPr lang="es-PE"/>
        </a:p>
      </dgm:t>
    </dgm:pt>
    <dgm:pt modelId="{43FD9488-8CD5-471D-AA1E-5EB159E33471}" type="sibTrans" cxnId="{CDE21505-9815-4B42-AFBF-86F4FF3D148D}">
      <dgm:prSet/>
      <dgm:spPr/>
      <dgm:t>
        <a:bodyPr/>
        <a:lstStyle/>
        <a:p>
          <a:endParaRPr lang="es-PE"/>
        </a:p>
      </dgm:t>
    </dgm:pt>
    <dgm:pt modelId="{BD5C8269-D3FB-4A68-8A9B-41ADAB5D1E9F}">
      <dgm:prSet phldrT="[Texto]"/>
      <dgm:spPr>
        <a:solidFill>
          <a:srgbClr val="1D4F91"/>
        </a:solidFill>
      </dgm:spPr>
      <dgm:t>
        <a:bodyPr/>
        <a:lstStyle/>
        <a:p>
          <a:r>
            <a:rPr lang="es-ES" dirty="0"/>
            <a:t>Evaluación Sabio</a:t>
          </a:r>
          <a:endParaRPr lang="es-PE" dirty="0"/>
        </a:p>
      </dgm:t>
    </dgm:pt>
    <dgm:pt modelId="{FCAC8C5A-290E-4E5C-93A6-F6332CA562C2}" type="parTrans" cxnId="{4A21A770-BD17-4443-9C14-711BF9502339}">
      <dgm:prSet/>
      <dgm:spPr/>
      <dgm:t>
        <a:bodyPr/>
        <a:lstStyle/>
        <a:p>
          <a:endParaRPr lang="es-PE"/>
        </a:p>
      </dgm:t>
    </dgm:pt>
    <dgm:pt modelId="{1B7F437D-69CB-4BC3-922E-095306CDE0B5}" type="sibTrans" cxnId="{4A21A770-BD17-4443-9C14-711BF9502339}">
      <dgm:prSet/>
      <dgm:spPr/>
      <dgm:t>
        <a:bodyPr/>
        <a:lstStyle/>
        <a:p>
          <a:endParaRPr lang="es-PE"/>
        </a:p>
      </dgm:t>
    </dgm:pt>
    <dgm:pt modelId="{9BF31AF2-B9B6-4A74-88FE-A909A3F3037E}" type="pres">
      <dgm:prSet presAssocID="{935D6D94-70E6-4283-8248-9F426A3E0DAB}" presName="cycle" presStyleCnt="0">
        <dgm:presLayoutVars>
          <dgm:chMax val="1"/>
          <dgm:dir/>
          <dgm:animLvl val="ctr"/>
          <dgm:resizeHandles val="exact"/>
        </dgm:presLayoutVars>
      </dgm:prSet>
      <dgm:spPr/>
    </dgm:pt>
    <dgm:pt modelId="{6BBDC448-D31D-4EB5-9FEA-C75FB28E11A4}" type="pres">
      <dgm:prSet presAssocID="{3DBD2016-E47C-4E21-8F25-7DD1D973D76A}" presName="centerShape" presStyleLbl="node0" presStyleIdx="0" presStyleCnt="1" custScaleX="154123" custScaleY="161510"/>
      <dgm:spPr/>
    </dgm:pt>
    <dgm:pt modelId="{9E1BDD85-A1F0-4C59-8909-88BBE1A0BE2D}" type="pres">
      <dgm:prSet presAssocID="{6B9BCEFD-5EE3-4E88-B2FC-603341872964}" presName="Name9" presStyleLbl="parChTrans1D2" presStyleIdx="0" presStyleCnt="8"/>
      <dgm:spPr/>
    </dgm:pt>
    <dgm:pt modelId="{62E693B8-2E6E-4274-A604-310E5D187357}" type="pres">
      <dgm:prSet presAssocID="{6B9BCEFD-5EE3-4E88-B2FC-603341872964}" presName="connTx" presStyleLbl="parChTrans1D2" presStyleIdx="0" presStyleCnt="8"/>
      <dgm:spPr/>
    </dgm:pt>
    <dgm:pt modelId="{59CDACE0-AE95-4CB8-93D0-ED5CA79F8F1F}" type="pres">
      <dgm:prSet presAssocID="{F7870530-0A7E-409E-A549-4DA2DB30259F}" presName="node" presStyleLbl="node1" presStyleIdx="0" presStyleCnt="8">
        <dgm:presLayoutVars>
          <dgm:bulletEnabled val="1"/>
        </dgm:presLayoutVars>
      </dgm:prSet>
      <dgm:spPr/>
    </dgm:pt>
    <dgm:pt modelId="{C96AD4F9-AF7A-448E-91E3-A14024D53FE1}" type="pres">
      <dgm:prSet presAssocID="{01AC3FAD-1E50-4316-9EF4-E197AB4155F5}" presName="Name9" presStyleLbl="parChTrans1D2" presStyleIdx="1" presStyleCnt="8"/>
      <dgm:spPr/>
    </dgm:pt>
    <dgm:pt modelId="{68A5609E-0C60-428B-A2A4-7030A902F01E}" type="pres">
      <dgm:prSet presAssocID="{01AC3FAD-1E50-4316-9EF4-E197AB4155F5}" presName="connTx" presStyleLbl="parChTrans1D2" presStyleIdx="1" presStyleCnt="8"/>
      <dgm:spPr/>
    </dgm:pt>
    <dgm:pt modelId="{C27EA40B-331A-4D1C-B1C9-4D6DD3FB584C}" type="pres">
      <dgm:prSet presAssocID="{C645DB2A-D2E6-40EA-A1F1-455FC1FC65B1}" presName="node" presStyleLbl="node1" presStyleIdx="1" presStyleCnt="8">
        <dgm:presLayoutVars>
          <dgm:bulletEnabled val="1"/>
        </dgm:presLayoutVars>
      </dgm:prSet>
      <dgm:spPr/>
    </dgm:pt>
    <dgm:pt modelId="{8BB0C9DD-B998-4BA4-A752-339D32D9E3A2}" type="pres">
      <dgm:prSet presAssocID="{EE6D3A21-38FE-452B-B0EB-C3F033E37719}" presName="Name9" presStyleLbl="parChTrans1D2" presStyleIdx="2" presStyleCnt="8"/>
      <dgm:spPr/>
    </dgm:pt>
    <dgm:pt modelId="{42C72416-83C2-44F6-A65D-C142BFDFFBC1}" type="pres">
      <dgm:prSet presAssocID="{EE6D3A21-38FE-452B-B0EB-C3F033E37719}" presName="connTx" presStyleLbl="parChTrans1D2" presStyleIdx="2" presStyleCnt="8"/>
      <dgm:spPr/>
    </dgm:pt>
    <dgm:pt modelId="{79A2DF33-1A1A-4ED2-8E27-038C22901EFD}" type="pres">
      <dgm:prSet presAssocID="{CF131EC7-195B-474B-89E1-4209BA0F0061}" presName="node" presStyleLbl="node1" presStyleIdx="2" presStyleCnt="8">
        <dgm:presLayoutVars>
          <dgm:bulletEnabled val="1"/>
        </dgm:presLayoutVars>
      </dgm:prSet>
      <dgm:spPr/>
    </dgm:pt>
    <dgm:pt modelId="{EA712233-00D2-4281-8C05-DF536D7E9D4E}" type="pres">
      <dgm:prSet presAssocID="{A1E90134-4D92-4FEB-AEA2-6CE62123EAD3}" presName="Name9" presStyleLbl="parChTrans1D2" presStyleIdx="3" presStyleCnt="8"/>
      <dgm:spPr/>
    </dgm:pt>
    <dgm:pt modelId="{06BA15BE-98F2-454A-A06B-7B7FC13AB0F1}" type="pres">
      <dgm:prSet presAssocID="{A1E90134-4D92-4FEB-AEA2-6CE62123EAD3}" presName="connTx" presStyleLbl="parChTrans1D2" presStyleIdx="3" presStyleCnt="8"/>
      <dgm:spPr/>
    </dgm:pt>
    <dgm:pt modelId="{B881475C-DDEF-41E4-8001-AD3434E1A760}" type="pres">
      <dgm:prSet presAssocID="{FC45D486-20E5-4638-AAD5-5E822C5E1F40}" presName="node" presStyleLbl="node1" presStyleIdx="3" presStyleCnt="8">
        <dgm:presLayoutVars>
          <dgm:bulletEnabled val="1"/>
        </dgm:presLayoutVars>
      </dgm:prSet>
      <dgm:spPr/>
    </dgm:pt>
    <dgm:pt modelId="{55BF8A07-EAE2-4EC1-BA67-6AE797BD0FB4}" type="pres">
      <dgm:prSet presAssocID="{9A604680-E5D2-4B33-82FD-071E00402B91}" presName="Name9" presStyleLbl="parChTrans1D2" presStyleIdx="4" presStyleCnt="8"/>
      <dgm:spPr/>
    </dgm:pt>
    <dgm:pt modelId="{137BFB9E-4793-4FB1-B75C-022EB77A680A}" type="pres">
      <dgm:prSet presAssocID="{9A604680-E5D2-4B33-82FD-071E00402B91}" presName="connTx" presStyleLbl="parChTrans1D2" presStyleIdx="4" presStyleCnt="8"/>
      <dgm:spPr/>
    </dgm:pt>
    <dgm:pt modelId="{0AB4FE27-9C6E-4E43-BC6A-95988C17C82F}" type="pres">
      <dgm:prSet presAssocID="{3386A647-201B-40ED-8875-93FA40DDFB4F}" presName="node" presStyleLbl="node1" presStyleIdx="4" presStyleCnt="8">
        <dgm:presLayoutVars>
          <dgm:bulletEnabled val="1"/>
        </dgm:presLayoutVars>
      </dgm:prSet>
      <dgm:spPr/>
    </dgm:pt>
    <dgm:pt modelId="{421C3427-DDFE-4090-85E0-80B9B0B6F0EE}" type="pres">
      <dgm:prSet presAssocID="{EF2C0BDB-CE09-488E-B5E3-32A5ADAA2072}" presName="Name9" presStyleLbl="parChTrans1D2" presStyleIdx="5" presStyleCnt="8"/>
      <dgm:spPr/>
    </dgm:pt>
    <dgm:pt modelId="{FFC4A7E8-7407-417B-9F9E-93EBA8858BB2}" type="pres">
      <dgm:prSet presAssocID="{EF2C0BDB-CE09-488E-B5E3-32A5ADAA2072}" presName="connTx" presStyleLbl="parChTrans1D2" presStyleIdx="5" presStyleCnt="8"/>
      <dgm:spPr/>
    </dgm:pt>
    <dgm:pt modelId="{DEEE8F13-5655-4B6B-989F-2F18DD730367}" type="pres">
      <dgm:prSet presAssocID="{F3BEDA37-D00A-4D98-8753-54F557BDFA35}" presName="node" presStyleLbl="node1" presStyleIdx="5" presStyleCnt="8">
        <dgm:presLayoutVars>
          <dgm:bulletEnabled val="1"/>
        </dgm:presLayoutVars>
      </dgm:prSet>
      <dgm:spPr/>
    </dgm:pt>
    <dgm:pt modelId="{FC555FDA-E348-4EE5-BB07-E2070C992F42}" type="pres">
      <dgm:prSet presAssocID="{68D3037F-AF20-4D7B-970B-A085277C7102}" presName="Name9" presStyleLbl="parChTrans1D2" presStyleIdx="6" presStyleCnt="8"/>
      <dgm:spPr/>
    </dgm:pt>
    <dgm:pt modelId="{676922B1-A6FF-424C-A391-1C0C510B104B}" type="pres">
      <dgm:prSet presAssocID="{68D3037F-AF20-4D7B-970B-A085277C7102}" presName="connTx" presStyleLbl="parChTrans1D2" presStyleIdx="6" presStyleCnt="8"/>
      <dgm:spPr/>
    </dgm:pt>
    <dgm:pt modelId="{ED6FDE0A-63F1-464F-A779-43D0D49BFDDB}" type="pres">
      <dgm:prSet presAssocID="{3DB41A33-BC58-4D1C-8B7E-890D264DE476}" presName="node" presStyleLbl="node1" presStyleIdx="6" presStyleCnt="8">
        <dgm:presLayoutVars>
          <dgm:bulletEnabled val="1"/>
        </dgm:presLayoutVars>
      </dgm:prSet>
      <dgm:spPr/>
    </dgm:pt>
    <dgm:pt modelId="{80EBB066-1850-4B93-8FE7-0518F21720E5}" type="pres">
      <dgm:prSet presAssocID="{FCAC8C5A-290E-4E5C-93A6-F6332CA562C2}" presName="Name9" presStyleLbl="parChTrans1D2" presStyleIdx="7" presStyleCnt="8"/>
      <dgm:spPr/>
    </dgm:pt>
    <dgm:pt modelId="{D08DA3D8-8F39-4379-8395-54F909531101}" type="pres">
      <dgm:prSet presAssocID="{FCAC8C5A-290E-4E5C-93A6-F6332CA562C2}" presName="connTx" presStyleLbl="parChTrans1D2" presStyleIdx="7" presStyleCnt="8"/>
      <dgm:spPr/>
    </dgm:pt>
    <dgm:pt modelId="{A72F47C6-0DD8-4204-9163-78B2E800F2E2}" type="pres">
      <dgm:prSet presAssocID="{BD5C8269-D3FB-4A68-8A9B-41ADAB5D1E9F}" presName="node" presStyleLbl="node1" presStyleIdx="7" presStyleCnt="8">
        <dgm:presLayoutVars>
          <dgm:bulletEnabled val="1"/>
        </dgm:presLayoutVars>
      </dgm:prSet>
      <dgm:spPr/>
    </dgm:pt>
  </dgm:ptLst>
  <dgm:cxnLst>
    <dgm:cxn modelId="{CDE21505-9815-4B42-AFBF-86F4FF3D148D}" srcId="{3DBD2016-E47C-4E21-8F25-7DD1D973D76A}" destId="{3DB41A33-BC58-4D1C-8B7E-890D264DE476}" srcOrd="6" destOrd="0" parTransId="{68D3037F-AF20-4D7B-970B-A085277C7102}" sibTransId="{43FD9488-8CD5-471D-AA1E-5EB159E33471}"/>
    <dgm:cxn modelId="{CC9E1905-6C22-4350-A149-47BD18E4491B}" type="presOf" srcId="{935D6D94-70E6-4283-8248-9F426A3E0DAB}" destId="{9BF31AF2-B9B6-4A74-88FE-A909A3F3037E}" srcOrd="0" destOrd="0" presId="urn:microsoft.com/office/officeart/2005/8/layout/radial1"/>
    <dgm:cxn modelId="{9F2B8808-D05B-4E29-A638-17D9EE79B5B2}" type="presOf" srcId="{9A604680-E5D2-4B33-82FD-071E00402B91}" destId="{137BFB9E-4793-4FB1-B75C-022EB77A680A}" srcOrd="1" destOrd="0" presId="urn:microsoft.com/office/officeart/2005/8/layout/radial1"/>
    <dgm:cxn modelId="{B07D1913-266A-4FB5-8DD5-7E4460DA4F8C}" type="presOf" srcId="{3DBD2016-E47C-4E21-8F25-7DD1D973D76A}" destId="{6BBDC448-D31D-4EB5-9FEA-C75FB28E11A4}" srcOrd="0" destOrd="0" presId="urn:microsoft.com/office/officeart/2005/8/layout/radial1"/>
    <dgm:cxn modelId="{31648914-B433-4B7E-8E87-3FF6823A101B}" type="presOf" srcId="{F7870530-0A7E-409E-A549-4DA2DB30259F}" destId="{59CDACE0-AE95-4CB8-93D0-ED5CA79F8F1F}" srcOrd="0" destOrd="0" presId="urn:microsoft.com/office/officeart/2005/8/layout/radial1"/>
    <dgm:cxn modelId="{108E371B-D211-4075-BEF6-F6E9307FB0CA}" type="presOf" srcId="{BD5C8269-D3FB-4A68-8A9B-41ADAB5D1E9F}" destId="{A72F47C6-0DD8-4204-9163-78B2E800F2E2}" srcOrd="0" destOrd="0" presId="urn:microsoft.com/office/officeart/2005/8/layout/radial1"/>
    <dgm:cxn modelId="{92B53E1D-B3D6-4A7C-AB84-27E986124F71}" type="presOf" srcId="{3386A647-201B-40ED-8875-93FA40DDFB4F}" destId="{0AB4FE27-9C6E-4E43-BC6A-95988C17C82F}" srcOrd="0" destOrd="0" presId="urn:microsoft.com/office/officeart/2005/8/layout/radial1"/>
    <dgm:cxn modelId="{E5EE301F-53B3-4D98-A326-A77A45642A88}" srcId="{3DBD2016-E47C-4E21-8F25-7DD1D973D76A}" destId="{3386A647-201B-40ED-8875-93FA40DDFB4F}" srcOrd="4" destOrd="0" parTransId="{9A604680-E5D2-4B33-82FD-071E00402B91}" sibTransId="{B8E7E094-ABFA-4A15-8CDD-3DFD0C03F3BB}"/>
    <dgm:cxn modelId="{3C3AF920-DE46-4813-928B-9E5C0D811BA2}" srcId="{3DBD2016-E47C-4E21-8F25-7DD1D973D76A}" destId="{CF131EC7-195B-474B-89E1-4209BA0F0061}" srcOrd="2" destOrd="0" parTransId="{EE6D3A21-38FE-452B-B0EB-C3F033E37719}" sibTransId="{DC8619A3-16CD-42BB-9D33-2C84B3EDE318}"/>
    <dgm:cxn modelId="{26B84D27-0C8F-4E16-968B-04522DC304A9}" type="presOf" srcId="{C645DB2A-D2E6-40EA-A1F1-455FC1FC65B1}" destId="{C27EA40B-331A-4D1C-B1C9-4D6DD3FB584C}" srcOrd="0" destOrd="0" presId="urn:microsoft.com/office/officeart/2005/8/layout/radial1"/>
    <dgm:cxn modelId="{A2F64B34-DFA0-40A0-A459-F64BF2AA194F}" type="presOf" srcId="{EF2C0BDB-CE09-488E-B5E3-32A5ADAA2072}" destId="{421C3427-DDFE-4090-85E0-80B9B0B6F0EE}" srcOrd="0" destOrd="0" presId="urn:microsoft.com/office/officeart/2005/8/layout/radial1"/>
    <dgm:cxn modelId="{7728033D-6E1A-4C7F-8FC5-3867430E84D0}" type="presOf" srcId="{6B9BCEFD-5EE3-4E88-B2FC-603341872964}" destId="{9E1BDD85-A1F0-4C59-8909-88BBE1A0BE2D}" srcOrd="0" destOrd="0" presId="urn:microsoft.com/office/officeart/2005/8/layout/radial1"/>
    <dgm:cxn modelId="{0B530B3D-2990-4D78-83C7-C133871047DB}" type="presOf" srcId="{01AC3FAD-1E50-4316-9EF4-E197AB4155F5}" destId="{C96AD4F9-AF7A-448E-91E3-A14024D53FE1}" srcOrd="0" destOrd="0" presId="urn:microsoft.com/office/officeart/2005/8/layout/radial1"/>
    <dgm:cxn modelId="{FEAB2667-241D-472A-B6AD-CFF482E54206}" type="presOf" srcId="{EE6D3A21-38FE-452B-B0EB-C3F033E37719}" destId="{42C72416-83C2-44F6-A65D-C142BFDFFBC1}" srcOrd="1" destOrd="0" presId="urn:microsoft.com/office/officeart/2005/8/layout/radial1"/>
    <dgm:cxn modelId="{F1C0E06F-3705-4A4C-95D7-00A3F2CF49B8}" srcId="{3DBD2016-E47C-4E21-8F25-7DD1D973D76A}" destId="{F3BEDA37-D00A-4D98-8753-54F557BDFA35}" srcOrd="5" destOrd="0" parTransId="{EF2C0BDB-CE09-488E-B5E3-32A5ADAA2072}" sibTransId="{FF476346-AFCA-455B-8BAC-9F6869218D75}"/>
    <dgm:cxn modelId="{4A21A770-BD17-4443-9C14-711BF9502339}" srcId="{3DBD2016-E47C-4E21-8F25-7DD1D973D76A}" destId="{BD5C8269-D3FB-4A68-8A9B-41ADAB5D1E9F}" srcOrd="7" destOrd="0" parTransId="{FCAC8C5A-290E-4E5C-93A6-F6332CA562C2}" sibTransId="{1B7F437D-69CB-4BC3-922E-095306CDE0B5}"/>
    <dgm:cxn modelId="{F9423574-C66D-4911-A056-0D951317E68C}" type="presOf" srcId="{A1E90134-4D92-4FEB-AEA2-6CE62123EAD3}" destId="{EA712233-00D2-4281-8C05-DF536D7E9D4E}" srcOrd="0" destOrd="0" presId="urn:microsoft.com/office/officeart/2005/8/layout/radial1"/>
    <dgm:cxn modelId="{3EF34A54-1396-4D2D-9C23-8C465FFFDAE8}" type="presOf" srcId="{CF131EC7-195B-474B-89E1-4209BA0F0061}" destId="{79A2DF33-1A1A-4ED2-8E27-038C22901EFD}" srcOrd="0" destOrd="0" presId="urn:microsoft.com/office/officeart/2005/8/layout/radial1"/>
    <dgm:cxn modelId="{381EF27C-4F86-48D2-90F8-15A15ED4FCA9}" srcId="{935D6D94-70E6-4283-8248-9F426A3E0DAB}" destId="{3DBD2016-E47C-4E21-8F25-7DD1D973D76A}" srcOrd="0" destOrd="0" parTransId="{8A2D966A-2351-4DF0-BAC0-ABCF4F76D95B}" sibTransId="{882225DA-BF0B-4C66-90B6-CE8318C5A1D7}"/>
    <dgm:cxn modelId="{5FF68383-87D0-45C1-A4CC-6E23671E1A8B}" type="presOf" srcId="{6B9BCEFD-5EE3-4E88-B2FC-603341872964}" destId="{62E693B8-2E6E-4274-A604-310E5D187357}" srcOrd="1" destOrd="0" presId="urn:microsoft.com/office/officeart/2005/8/layout/radial1"/>
    <dgm:cxn modelId="{449C4489-3A98-48C2-824A-91AFD5CD1D0F}" type="presOf" srcId="{68D3037F-AF20-4D7B-970B-A085277C7102}" destId="{676922B1-A6FF-424C-A391-1C0C510B104B}" srcOrd="1" destOrd="0" presId="urn:microsoft.com/office/officeart/2005/8/layout/radial1"/>
    <dgm:cxn modelId="{0693D4A6-CF03-445D-8CBA-E5C6C1711E38}" type="presOf" srcId="{A1E90134-4D92-4FEB-AEA2-6CE62123EAD3}" destId="{06BA15BE-98F2-454A-A06B-7B7FC13AB0F1}" srcOrd="1" destOrd="0" presId="urn:microsoft.com/office/officeart/2005/8/layout/radial1"/>
    <dgm:cxn modelId="{673400AB-D676-41DB-9906-12DD150A7AD7}" type="presOf" srcId="{9A604680-E5D2-4B33-82FD-071E00402B91}" destId="{55BF8A07-EAE2-4EC1-BA67-6AE797BD0FB4}" srcOrd="0" destOrd="0" presId="urn:microsoft.com/office/officeart/2005/8/layout/radial1"/>
    <dgm:cxn modelId="{D88BEDB4-EE7B-4EAC-A50A-1226F11D185B}" srcId="{3DBD2016-E47C-4E21-8F25-7DD1D973D76A}" destId="{C645DB2A-D2E6-40EA-A1F1-455FC1FC65B1}" srcOrd="1" destOrd="0" parTransId="{01AC3FAD-1E50-4316-9EF4-E197AB4155F5}" sibTransId="{F6D3E67C-19F1-403D-948F-CA5CAE6281EE}"/>
    <dgm:cxn modelId="{8B7537BA-9507-4160-B211-9A476253AA82}" type="presOf" srcId="{EE6D3A21-38FE-452B-B0EB-C3F033E37719}" destId="{8BB0C9DD-B998-4BA4-A752-339D32D9E3A2}" srcOrd="0" destOrd="0" presId="urn:microsoft.com/office/officeart/2005/8/layout/radial1"/>
    <dgm:cxn modelId="{93B0D6BA-2DA3-4080-B2E7-A1F648F5FD14}" type="presOf" srcId="{FC45D486-20E5-4638-AAD5-5E822C5E1F40}" destId="{B881475C-DDEF-41E4-8001-AD3434E1A760}" srcOrd="0" destOrd="0" presId="urn:microsoft.com/office/officeart/2005/8/layout/radial1"/>
    <dgm:cxn modelId="{C652A6BF-ED28-4FA1-BF58-A361648E39E0}" type="presOf" srcId="{FCAC8C5A-290E-4E5C-93A6-F6332CA562C2}" destId="{80EBB066-1850-4B93-8FE7-0518F21720E5}" srcOrd="0" destOrd="0" presId="urn:microsoft.com/office/officeart/2005/8/layout/radial1"/>
    <dgm:cxn modelId="{B092E0C4-1EEA-45A3-A527-2F04409F1920}" srcId="{3DBD2016-E47C-4E21-8F25-7DD1D973D76A}" destId="{F7870530-0A7E-409E-A549-4DA2DB30259F}" srcOrd="0" destOrd="0" parTransId="{6B9BCEFD-5EE3-4E88-B2FC-603341872964}" sibTransId="{064E4B89-191F-4EC8-936D-AA857B575033}"/>
    <dgm:cxn modelId="{B26AF9C7-09B3-4CAA-AEC6-F94B96BC9C0F}" type="presOf" srcId="{68D3037F-AF20-4D7B-970B-A085277C7102}" destId="{FC555FDA-E348-4EE5-BB07-E2070C992F42}" srcOrd="0" destOrd="0" presId="urn:microsoft.com/office/officeart/2005/8/layout/radial1"/>
    <dgm:cxn modelId="{1F5452C9-23B3-4398-BF5E-42FF702E659A}" type="presOf" srcId="{F3BEDA37-D00A-4D98-8753-54F557BDFA35}" destId="{DEEE8F13-5655-4B6B-989F-2F18DD730367}" srcOrd="0" destOrd="0" presId="urn:microsoft.com/office/officeart/2005/8/layout/radial1"/>
    <dgm:cxn modelId="{A7110ED5-22A5-475C-ABC1-960B9C9716AE}" type="presOf" srcId="{01AC3FAD-1E50-4316-9EF4-E197AB4155F5}" destId="{68A5609E-0C60-428B-A2A4-7030A902F01E}" srcOrd="1" destOrd="0" presId="urn:microsoft.com/office/officeart/2005/8/layout/radial1"/>
    <dgm:cxn modelId="{EAAA61D6-D5A0-4995-A4F1-A5A7788B1C2D}" type="presOf" srcId="{3DB41A33-BC58-4D1C-8B7E-890D264DE476}" destId="{ED6FDE0A-63F1-464F-A779-43D0D49BFDDB}" srcOrd="0" destOrd="0" presId="urn:microsoft.com/office/officeart/2005/8/layout/radial1"/>
    <dgm:cxn modelId="{9789D4DA-E81D-48D9-AC2B-07F01F5698FB}" type="presOf" srcId="{EF2C0BDB-CE09-488E-B5E3-32A5ADAA2072}" destId="{FFC4A7E8-7407-417B-9F9E-93EBA8858BB2}" srcOrd="1" destOrd="0" presId="urn:microsoft.com/office/officeart/2005/8/layout/radial1"/>
    <dgm:cxn modelId="{83C804E9-A98C-4957-83B0-120C76D67461}" type="presOf" srcId="{FCAC8C5A-290E-4E5C-93A6-F6332CA562C2}" destId="{D08DA3D8-8F39-4379-8395-54F909531101}" srcOrd="1" destOrd="0" presId="urn:microsoft.com/office/officeart/2005/8/layout/radial1"/>
    <dgm:cxn modelId="{903D48F9-3FEB-442D-9D30-F648169E3CC3}" srcId="{3DBD2016-E47C-4E21-8F25-7DD1D973D76A}" destId="{FC45D486-20E5-4638-AAD5-5E822C5E1F40}" srcOrd="3" destOrd="0" parTransId="{A1E90134-4D92-4FEB-AEA2-6CE62123EAD3}" sibTransId="{FBE8F040-66A5-4F9A-B720-3C87FCD5C8C8}"/>
    <dgm:cxn modelId="{9E9AC10E-0CE8-4C57-AD30-EA3B1BB09C1F}" type="presParOf" srcId="{9BF31AF2-B9B6-4A74-88FE-A909A3F3037E}" destId="{6BBDC448-D31D-4EB5-9FEA-C75FB28E11A4}" srcOrd="0" destOrd="0" presId="urn:microsoft.com/office/officeart/2005/8/layout/radial1"/>
    <dgm:cxn modelId="{F1A9663E-277C-45E9-B128-3A4DAD7910E2}" type="presParOf" srcId="{9BF31AF2-B9B6-4A74-88FE-A909A3F3037E}" destId="{9E1BDD85-A1F0-4C59-8909-88BBE1A0BE2D}" srcOrd="1" destOrd="0" presId="urn:microsoft.com/office/officeart/2005/8/layout/radial1"/>
    <dgm:cxn modelId="{0CF852B5-1F90-4F84-907F-6238212B4530}" type="presParOf" srcId="{9E1BDD85-A1F0-4C59-8909-88BBE1A0BE2D}" destId="{62E693B8-2E6E-4274-A604-310E5D187357}" srcOrd="0" destOrd="0" presId="urn:microsoft.com/office/officeart/2005/8/layout/radial1"/>
    <dgm:cxn modelId="{2370DE3B-1F69-4C5C-86C3-C2E1516FF0D0}" type="presParOf" srcId="{9BF31AF2-B9B6-4A74-88FE-A909A3F3037E}" destId="{59CDACE0-AE95-4CB8-93D0-ED5CA79F8F1F}" srcOrd="2" destOrd="0" presId="urn:microsoft.com/office/officeart/2005/8/layout/radial1"/>
    <dgm:cxn modelId="{D425FF9F-75B9-4047-94D2-CC2FBACA47BE}" type="presParOf" srcId="{9BF31AF2-B9B6-4A74-88FE-A909A3F3037E}" destId="{C96AD4F9-AF7A-448E-91E3-A14024D53FE1}" srcOrd="3" destOrd="0" presId="urn:microsoft.com/office/officeart/2005/8/layout/radial1"/>
    <dgm:cxn modelId="{84842F37-917A-42CC-84BE-9BD8632103C1}" type="presParOf" srcId="{C96AD4F9-AF7A-448E-91E3-A14024D53FE1}" destId="{68A5609E-0C60-428B-A2A4-7030A902F01E}" srcOrd="0" destOrd="0" presId="urn:microsoft.com/office/officeart/2005/8/layout/radial1"/>
    <dgm:cxn modelId="{3D2944C5-EFF4-4002-8EE0-97EF9930FEEB}" type="presParOf" srcId="{9BF31AF2-B9B6-4A74-88FE-A909A3F3037E}" destId="{C27EA40B-331A-4D1C-B1C9-4D6DD3FB584C}" srcOrd="4" destOrd="0" presId="urn:microsoft.com/office/officeart/2005/8/layout/radial1"/>
    <dgm:cxn modelId="{6D662639-A14B-4003-A002-7C0244454FA4}" type="presParOf" srcId="{9BF31AF2-B9B6-4A74-88FE-A909A3F3037E}" destId="{8BB0C9DD-B998-4BA4-A752-339D32D9E3A2}" srcOrd="5" destOrd="0" presId="urn:microsoft.com/office/officeart/2005/8/layout/radial1"/>
    <dgm:cxn modelId="{F2413E12-3C37-4520-B12E-A010BFD736F4}" type="presParOf" srcId="{8BB0C9DD-B998-4BA4-A752-339D32D9E3A2}" destId="{42C72416-83C2-44F6-A65D-C142BFDFFBC1}" srcOrd="0" destOrd="0" presId="urn:microsoft.com/office/officeart/2005/8/layout/radial1"/>
    <dgm:cxn modelId="{32EB5954-E915-49B1-A4D6-45A526AEECE1}" type="presParOf" srcId="{9BF31AF2-B9B6-4A74-88FE-A909A3F3037E}" destId="{79A2DF33-1A1A-4ED2-8E27-038C22901EFD}" srcOrd="6" destOrd="0" presId="urn:microsoft.com/office/officeart/2005/8/layout/radial1"/>
    <dgm:cxn modelId="{7128C91F-4200-45E0-9FDA-81A1C668BDFE}" type="presParOf" srcId="{9BF31AF2-B9B6-4A74-88FE-A909A3F3037E}" destId="{EA712233-00D2-4281-8C05-DF536D7E9D4E}" srcOrd="7" destOrd="0" presId="urn:microsoft.com/office/officeart/2005/8/layout/radial1"/>
    <dgm:cxn modelId="{13415AC0-FEA7-49B6-867B-9539114D50B3}" type="presParOf" srcId="{EA712233-00D2-4281-8C05-DF536D7E9D4E}" destId="{06BA15BE-98F2-454A-A06B-7B7FC13AB0F1}" srcOrd="0" destOrd="0" presId="urn:microsoft.com/office/officeart/2005/8/layout/radial1"/>
    <dgm:cxn modelId="{737FA190-1A53-4795-8EAC-75763EDC7C92}" type="presParOf" srcId="{9BF31AF2-B9B6-4A74-88FE-A909A3F3037E}" destId="{B881475C-DDEF-41E4-8001-AD3434E1A760}" srcOrd="8" destOrd="0" presId="urn:microsoft.com/office/officeart/2005/8/layout/radial1"/>
    <dgm:cxn modelId="{9E7383C8-AD21-4129-94C8-BAAC853687C2}" type="presParOf" srcId="{9BF31AF2-B9B6-4A74-88FE-A909A3F3037E}" destId="{55BF8A07-EAE2-4EC1-BA67-6AE797BD0FB4}" srcOrd="9" destOrd="0" presId="urn:microsoft.com/office/officeart/2005/8/layout/radial1"/>
    <dgm:cxn modelId="{356ECC3B-E626-4007-8381-0AF970B2AF88}" type="presParOf" srcId="{55BF8A07-EAE2-4EC1-BA67-6AE797BD0FB4}" destId="{137BFB9E-4793-4FB1-B75C-022EB77A680A}" srcOrd="0" destOrd="0" presId="urn:microsoft.com/office/officeart/2005/8/layout/radial1"/>
    <dgm:cxn modelId="{0EEB724D-E310-4EF0-B42D-512580AE4F9C}" type="presParOf" srcId="{9BF31AF2-B9B6-4A74-88FE-A909A3F3037E}" destId="{0AB4FE27-9C6E-4E43-BC6A-95988C17C82F}" srcOrd="10" destOrd="0" presId="urn:microsoft.com/office/officeart/2005/8/layout/radial1"/>
    <dgm:cxn modelId="{93E09E7A-EC52-48F1-97AF-FB76BFE8E99E}" type="presParOf" srcId="{9BF31AF2-B9B6-4A74-88FE-A909A3F3037E}" destId="{421C3427-DDFE-4090-85E0-80B9B0B6F0EE}" srcOrd="11" destOrd="0" presId="urn:microsoft.com/office/officeart/2005/8/layout/radial1"/>
    <dgm:cxn modelId="{C466B7EC-05E5-4476-806E-F9F8E811CACC}" type="presParOf" srcId="{421C3427-DDFE-4090-85E0-80B9B0B6F0EE}" destId="{FFC4A7E8-7407-417B-9F9E-93EBA8858BB2}" srcOrd="0" destOrd="0" presId="urn:microsoft.com/office/officeart/2005/8/layout/radial1"/>
    <dgm:cxn modelId="{DCC71FD8-1420-40A6-A77D-4E8D4D2A4949}" type="presParOf" srcId="{9BF31AF2-B9B6-4A74-88FE-A909A3F3037E}" destId="{DEEE8F13-5655-4B6B-989F-2F18DD730367}" srcOrd="12" destOrd="0" presId="urn:microsoft.com/office/officeart/2005/8/layout/radial1"/>
    <dgm:cxn modelId="{5E59CB0C-48EC-4336-B16F-FEC4EE1AF299}" type="presParOf" srcId="{9BF31AF2-B9B6-4A74-88FE-A909A3F3037E}" destId="{FC555FDA-E348-4EE5-BB07-E2070C992F42}" srcOrd="13" destOrd="0" presId="urn:microsoft.com/office/officeart/2005/8/layout/radial1"/>
    <dgm:cxn modelId="{1ABC7877-4E3C-4E2D-9A3B-91BB54A81AEC}" type="presParOf" srcId="{FC555FDA-E348-4EE5-BB07-E2070C992F42}" destId="{676922B1-A6FF-424C-A391-1C0C510B104B}" srcOrd="0" destOrd="0" presId="urn:microsoft.com/office/officeart/2005/8/layout/radial1"/>
    <dgm:cxn modelId="{07A3D66E-AC39-4EF2-89EE-8CABC3ECF650}" type="presParOf" srcId="{9BF31AF2-B9B6-4A74-88FE-A909A3F3037E}" destId="{ED6FDE0A-63F1-464F-A779-43D0D49BFDDB}" srcOrd="14" destOrd="0" presId="urn:microsoft.com/office/officeart/2005/8/layout/radial1"/>
    <dgm:cxn modelId="{A5AF2AD8-5015-4B41-A0B4-2A4A8B667B31}" type="presParOf" srcId="{9BF31AF2-B9B6-4A74-88FE-A909A3F3037E}" destId="{80EBB066-1850-4B93-8FE7-0518F21720E5}" srcOrd="15" destOrd="0" presId="urn:microsoft.com/office/officeart/2005/8/layout/radial1"/>
    <dgm:cxn modelId="{EA814382-BDD1-40C3-B9B5-B38C1307D7CE}" type="presParOf" srcId="{80EBB066-1850-4B93-8FE7-0518F21720E5}" destId="{D08DA3D8-8F39-4379-8395-54F909531101}" srcOrd="0" destOrd="0" presId="urn:microsoft.com/office/officeart/2005/8/layout/radial1"/>
    <dgm:cxn modelId="{0A623CF0-4CB1-4143-AC72-EB2300CC45D9}" type="presParOf" srcId="{9BF31AF2-B9B6-4A74-88FE-A909A3F3037E}" destId="{A72F47C6-0DD8-4204-9163-78B2E800F2E2}" srcOrd="16"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DC448-D31D-4EB5-9FEA-C75FB28E11A4}">
      <dsp:nvSpPr>
        <dsp:cNvPr id="0" name=""/>
        <dsp:cNvSpPr/>
      </dsp:nvSpPr>
      <dsp:spPr>
        <a:xfrm>
          <a:off x="3221003" y="1485586"/>
          <a:ext cx="1622889" cy="1700672"/>
        </a:xfrm>
        <a:prstGeom prst="ellipse">
          <a:avLst/>
        </a:prstGeom>
        <a:solidFill>
          <a:srgbClr val="B01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s-ES" sz="2700" kern="1200" dirty="0"/>
            <a:t>WS Integral</a:t>
          </a:r>
          <a:endParaRPr lang="es-PE" sz="2700" kern="1200" dirty="0"/>
        </a:p>
      </dsp:txBody>
      <dsp:txXfrm>
        <a:off x="3458670" y="1734644"/>
        <a:ext cx="1147555" cy="1202556"/>
      </dsp:txXfrm>
    </dsp:sp>
    <dsp:sp modelId="{9E1BDD85-A1F0-4C59-8909-88BBE1A0BE2D}">
      <dsp:nvSpPr>
        <dsp:cNvPr id="0" name=""/>
        <dsp:cNvSpPr/>
      </dsp:nvSpPr>
      <dsp:spPr>
        <a:xfrm rot="16200000">
          <a:off x="3825362" y="1266749"/>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1268146"/>
        <a:ext cx="20708" cy="20708"/>
      </dsp:txXfrm>
    </dsp:sp>
    <dsp:sp modelId="{59CDACE0-AE95-4CB8-93D0-ED5CA79F8F1F}">
      <dsp:nvSpPr>
        <dsp:cNvPr id="0" name=""/>
        <dsp:cNvSpPr/>
      </dsp:nvSpPr>
      <dsp:spPr>
        <a:xfrm>
          <a:off x="3505956" y="18431"/>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Básica</a:t>
          </a:r>
          <a:endParaRPr lang="es-PE" sz="1100" kern="1200" dirty="0"/>
        </a:p>
      </dsp:txBody>
      <dsp:txXfrm>
        <a:off x="3660162" y="172637"/>
        <a:ext cx="744571" cy="744571"/>
      </dsp:txXfrm>
    </dsp:sp>
    <dsp:sp modelId="{C96AD4F9-AF7A-448E-91E3-A14024D53FE1}">
      <dsp:nvSpPr>
        <dsp:cNvPr id="0" name=""/>
        <dsp:cNvSpPr/>
      </dsp:nvSpPr>
      <dsp:spPr>
        <a:xfrm rot="18900000">
          <a:off x="4555892"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1584471"/>
        <a:ext cx="21714" cy="21714"/>
      </dsp:txXfrm>
    </dsp:sp>
    <dsp:sp modelId="{C27EA40B-331A-4D1C-B1C9-4D6DD3FB584C}">
      <dsp:nvSpPr>
        <dsp:cNvPr id="0" name=""/>
        <dsp:cNvSpPr/>
      </dsp:nvSpPr>
      <dsp:spPr>
        <a:xfrm>
          <a:off x="4772384"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General</a:t>
          </a:r>
          <a:endParaRPr lang="es-PE" sz="1100" kern="1200" dirty="0"/>
        </a:p>
      </dsp:txBody>
      <dsp:txXfrm>
        <a:off x="4926590" y="697209"/>
        <a:ext cx="744571" cy="744571"/>
      </dsp:txXfrm>
    </dsp:sp>
    <dsp:sp modelId="{8BB0C9DD-B998-4BA4-A752-339D32D9E3A2}">
      <dsp:nvSpPr>
        <dsp:cNvPr id="0" name=""/>
        <dsp:cNvSpPr/>
      </dsp:nvSpPr>
      <dsp:spPr>
        <a:xfrm>
          <a:off x="4843893"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5059098" y="2324595"/>
        <a:ext cx="22653" cy="22653"/>
      </dsp:txXfrm>
    </dsp:sp>
    <dsp:sp modelId="{79A2DF33-1A1A-4ED2-8E27-038C22901EFD}">
      <dsp:nvSpPr>
        <dsp:cNvPr id="0" name=""/>
        <dsp:cNvSpPr/>
      </dsp:nvSpPr>
      <dsp:spPr>
        <a:xfrm>
          <a:off x="5296956"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Consulta Rápida</a:t>
          </a:r>
          <a:endParaRPr lang="es-PE" sz="1100" kern="1200" dirty="0"/>
        </a:p>
      </dsp:txBody>
      <dsp:txXfrm>
        <a:off x="5451162" y="1963636"/>
        <a:ext cx="744571" cy="744571"/>
      </dsp:txXfrm>
    </dsp:sp>
    <dsp:sp modelId="{EA712233-00D2-4281-8C05-DF536D7E9D4E}">
      <dsp:nvSpPr>
        <dsp:cNvPr id="0" name=""/>
        <dsp:cNvSpPr/>
      </dsp:nvSpPr>
      <dsp:spPr>
        <a:xfrm rot="2700000">
          <a:off x="4555892"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762184" y="3065658"/>
        <a:ext cx="21714" cy="21714"/>
      </dsp:txXfrm>
    </dsp:sp>
    <dsp:sp modelId="{B881475C-DDEF-41E4-8001-AD3434E1A760}">
      <dsp:nvSpPr>
        <dsp:cNvPr id="0" name=""/>
        <dsp:cNvSpPr/>
      </dsp:nvSpPr>
      <dsp:spPr>
        <a:xfrm>
          <a:off x="4772384"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Avales y Codeudores</a:t>
          </a:r>
          <a:endParaRPr lang="es-PE" sz="1100" kern="1200" dirty="0"/>
        </a:p>
      </dsp:txBody>
      <dsp:txXfrm>
        <a:off x="4926590" y="3230064"/>
        <a:ext cx="744571" cy="744571"/>
      </dsp:txXfrm>
    </dsp:sp>
    <dsp:sp modelId="{55BF8A07-EAE2-4EC1-BA67-6AE797BD0FB4}">
      <dsp:nvSpPr>
        <dsp:cNvPr id="0" name=""/>
        <dsp:cNvSpPr/>
      </dsp:nvSpPr>
      <dsp:spPr>
        <a:xfrm rot="5400000">
          <a:off x="3825362" y="3381593"/>
          <a:ext cx="414171" cy="23501"/>
        </a:xfrm>
        <a:custGeom>
          <a:avLst/>
          <a:gdLst/>
          <a:ahLst/>
          <a:cxnLst/>
          <a:rect l="0" t="0" r="0" b="0"/>
          <a:pathLst>
            <a:path>
              <a:moveTo>
                <a:pt x="0" y="11750"/>
              </a:moveTo>
              <a:lnTo>
                <a:pt x="414171"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4022094" y="3382990"/>
        <a:ext cx="20708" cy="20708"/>
      </dsp:txXfrm>
    </dsp:sp>
    <dsp:sp modelId="{0AB4FE27-9C6E-4E43-BC6A-95988C17C82F}">
      <dsp:nvSpPr>
        <dsp:cNvPr id="0" name=""/>
        <dsp:cNvSpPr/>
      </dsp:nvSpPr>
      <dsp:spPr>
        <a:xfrm>
          <a:off x="3505956" y="3600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Comercio Exterior</a:t>
          </a:r>
          <a:endParaRPr lang="es-PE" sz="1100" kern="1200" dirty="0"/>
        </a:p>
      </dsp:txBody>
      <dsp:txXfrm>
        <a:off x="3660162" y="3754636"/>
        <a:ext cx="744571" cy="744571"/>
      </dsp:txXfrm>
    </dsp:sp>
    <dsp:sp modelId="{421C3427-DDFE-4090-85E0-80B9B0B6F0EE}">
      <dsp:nvSpPr>
        <dsp:cNvPr id="0" name=""/>
        <dsp:cNvSpPr/>
      </dsp:nvSpPr>
      <dsp:spPr>
        <a:xfrm rot="8100000">
          <a:off x="3074704" y="3064765"/>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3065658"/>
        <a:ext cx="21714" cy="21714"/>
      </dsp:txXfrm>
    </dsp:sp>
    <dsp:sp modelId="{DEEE8F13-5655-4B6B-989F-2F18DD730367}">
      <dsp:nvSpPr>
        <dsp:cNvPr id="0" name=""/>
        <dsp:cNvSpPr/>
      </dsp:nvSpPr>
      <dsp:spPr>
        <a:xfrm>
          <a:off x="2239529" y="3075858"/>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Hechos de Importancia</a:t>
          </a:r>
          <a:endParaRPr lang="es-PE" sz="1100" kern="1200" dirty="0"/>
        </a:p>
      </dsp:txBody>
      <dsp:txXfrm>
        <a:off x="2393735" y="3230064"/>
        <a:ext cx="744571" cy="744571"/>
      </dsp:txXfrm>
    </dsp:sp>
    <dsp:sp modelId="{FC555FDA-E348-4EE5-BB07-E2070C992F42}">
      <dsp:nvSpPr>
        <dsp:cNvPr id="0" name=""/>
        <dsp:cNvSpPr/>
      </dsp:nvSpPr>
      <dsp:spPr>
        <a:xfrm rot="10800000">
          <a:off x="2767940" y="2324171"/>
          <a:ext cx="453063" cy="23501"/>
        </a:xfrm>
        <a:custGeom>
          <a:avLst/>
          <a:gdLst/>
          <a:ahLst/>
          <a:cxnLst/>
          <a:rect l="0" t="0" r="0" b="0"/>
          <a:pathLst>
            <a:path>
              <a:moveTo>
                <a:pt x="0" y="11750"/>
              </a:moveTo>
              <a:lnTo>
                <a:pt x="453063"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2983145" y="2324595"/>
        <a:ext cx="22653" cy="22653"/>
      </dsp:txXfrm>
    </dsp:sp>
    <dsp:sp modelId="{ED6FDE0A-63F1-464F-A779-43D0D49BFDDB}">
      <dsp:nvSpPr>
        <dsp:cNvPr id="0" name=""/>
        <dsp:cNvSpPr/>
      </dsp:nvSpPr>
      <dsp:spPr>
        <a:xfrm>
          <a:off x="1714957" y="1809430"/>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Deuda SBS por Operación</a:t>
          </a:r>
          <a:endParaRPr lang="es-PE" sz="1100" kern="1200" dirty="0"/>
        </a:p>
      </dsp:txBody>
      <dsp:txXfrm>
        <a:off x="1869163" y="1963636"/>
        <a:ext cx="744571" cy="744571"/>
      </dsp:txXfrm>
    </dsp:sp>
    <dsp:sp modelId="{80EBB066-1850-4B93-8FE7-0518F21720E5}">
      <dsp:nvSpPr>
        <dsp:cNvPr id="0" name=""/>
        <dsp:cNvSpPr/>
      </dsp:nvSpPr>
      <dsp:spPr>
        <a:xfrm rot="13500000">
          <a:off x="3074704" y="1583577"/>
          <a:ext cx="434299" cy="23501"/>
        </a:xfrm>
        <a:custGeom>
          <a:avLst/>
          <a:gdLst/>
          <a:ahLst/>
          <a:cxnLst/>
          <a:rect l="0" t="0" r="0" b="0"/>
          <a:pathLst>
            <a:path>
              <a:moveTo>
                <a:pt x="0" y="11750"/>
              </a:moveTo>
              <a:lnTo>
                <a:pt x="434299" y="117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rot="10800000">
        <a:off x="3280997" y="1584471"/>
        <a:ext cx="21714" cy="21714"/>
      </dsp:txXfrm>
    </dsp:sp>
    <dsp:sp modelId="{A72F47C6-0DD8-4204-9163-78B2E800F2E2}">
      <dsp:nvSpPr>
        <dsp:cNvPr id="0" name=""/>
        <dsp:cNvSpPr/>
      </dsp:nvSpPr>
      <dsp:spPr>
        <a:xfrm>
          <a:off x="2239529" y="543003"/>
          <a:ext cx="1052983" cy="1052983"/>
        </a:xfrm>
        <a:prstGeom prst="ellipse">
          <a:avLst/>
        </a:prstGeom>
        <a:solidFill>
          <a:srgbClr val="1D4F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Evaluación Sabio</a:t>
          </a:r>
          <a:endParaRPr lang="es-PE" sz="1100" kern="1200" dirty="0"/>
        </a:p>
      </dsp:txBody>
      <dsp:txXfrm>
        <a:off x="2393735" y="697209"/>
        <a:ext cx="744571" cy="74457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F9442C-DB13-C449-BBA8-7F1339123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872228-9E3E-EF45-9A53-B9C31E454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44A004-C94A-6B4E-A582-959269AE41CF}" type="datetimeFigureOut">
              <a:rPr lang="en-US" smtClean="0"/>
              <a:t>4/8/2021</a:t>
            </a:fld>
            <a:endParaRPr lang="en-US"/>
          </a:p>
        </p:txBody>
      </p:sp>
      <p:sp>
        <p:nvSpPr>
          <p:cNvPr id="4" name="Footer Placeholder 3">
            <a:extLst>
              <a:ext uri="{FF2B5EF4-FFF2-40B4-BE49-F238E27FC236}">
                <a16:creationId xmlns:a16="http://schemas.microsoft.com/office/drawing/2014/main" id="{5D033D2C-22A3-2648-9EF5-8C98104739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1846DE-3A29-854E-85CD-FCB0866B95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6726E3-60C0-BB45-B15B-2DA85423E6D2}" type="slidenum">
              <a:rPr lang="en-US" smtClean="0"/>
              <a:t>‹Nº›</a:t>
            </a:fld>
            <a:endParaRPr lang="en-US"/>
          </a:p>
        </p:txBody>
      </p:sp>
    </p:spTree>
    <p:extLst>
      <p:ext uri="{BB962C8B-B14F-4D97-AF65-F5344CB8AC3E}">
        <p14:creationId xmlns:p14="http://schemas.microsoft.com/office/powerpoint/2010/main" val="11203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9332B-170F-4342-A2F1-030A995BDF87}"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BC67D-1861-E743-816C-7049E1745850}" type="slidenum">
              <a:rPr lang="en-US" smtClean="0"/>
              <a:t>‹Nº›</a:t>
            </a:fld>
            <a:endParaRPr lang="en-US"/>
          </a:p>
        </p:txBody>
      </p:sp>
    </p:spTree>
    <p:extLst>
      <p:ext uri="{BB962C8B-B14F-4D97-AF65-F5344CB8AC3E}">
        <p14:creationId xmlns:p14="http://schemas.microsoft.com/office/powerpoint/2010/main" val="55465800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7666">
              <a:defRPr/>
            </a:pPr>
            <a:fld id="{299E7204-2D4A-4823-8228-A92EFD5BDEEF}" type="slidenum">
              <a:rPr lang="en-GB" sz="1200">
                <a:solidFill>
                  <a:prstClr val="black"/>
                </a:solidFill>
                <a:latin typeface="Calibri" panose="020F0502020204030204"/>
              </a:rPr>
              <a:pPr defTabSz="897666">
                <a:defRPr/>
              </a:pPr>
              <a:t>1</a:t>
            </a:fld>
            <a:endParaRPr lang="en-GB" sz="1200" dirty="0">
              <a:solidFill>
                <a:prstClr val="black"/>
              </a:solidFill>
              <a:latin typeface="Calibri" panose="020F0502020204030204"/>
            </a:endParaRPr>
          </a:p>
        </p:txBody>
      </p:sp>
    </p:spTree>
    <p:extLst>
      <p:ext uri="{BB962C8B-B14F-4D97-AF65-F5344CB8AC3E}">
        <p14:creationId xmlns:p14="http://schemas.microsoft.com/office/powerpoint/2010/main" val="147791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6EBC67D-1861-E743-816C-7049E1745850}" type="slidenum">
              <a:rPr lang="en-US" smtClean="0"/>
              <a:t>13</a:t>
            </a:fld>
            <a:endParaRPr lang="en-US"/>
          </a:p>
        </p:txBody>
      </p:sp>
    </p:spTree>
    <p:extLst>
      <p:ext uri="{BB962C8B-B14F-4D97-AF65-F5344CB8AC3E}">
        <p14:creationId xmlns:p14="http://schemas.microsoft.com/office/powerpoint/2010/main" val="271251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dirty="0"/>
          </a:p>
        </p:txBody>
      </p:sp>
    </p:spTree>
    <p:extLst>
      <p:ext uri="{BB962C8B-B14F-4D97-AF65-F5344CB8AC3E}">
        <p14:creationId xmlns:p14="http://schemas.microsoft.com/office/powerpoint/2010/main" val="327577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3</a:t>
            </a:fld>
            <a:endParaRPr lang="en-GB"/>
          </a:p>
        </p:txBody>
      </p:sp>
    </p:spTree>
    <p:extLst>
      <p:ext uri="{BB962C8B-B14F-4D97-AF65-F5344CB8AC3E}">
        <p14:creationId xmlns:p14="http://schemas.microsoft.com/office/powerpoint/2010/main" val="320209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4</a:t>
            </a:fld>
            <a:endParaRPr lang="es-CO" dirty="0"/>
          </a:p>
        </p:txBody>
      </p:sp>
    </p:spTree>
    <p:extLst>
      <p:ext uri="{BB962C8B-B14F-4D97-AF65-F5344CB8AC3E}">
        <p14:creationId xmlns:p14="http://schemas.microsoft.com/office/powerpoint/2010/main" val="283091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5</a:t>
            </a:fld>
            <a:endParaRPr lang="en-GB"/>
          </a:p>
        </p:txBody>
      </p:sp>
    </p:spTree>
    <p:extLst>
      <p:ext uri="{BB962C8B-B14F-4D97-AF65-F5344CB8AC3E}">
        <p14:creationId xmlns:p14="http://schemas.microsoft.com/office/powerpoint/2010/main" val="311283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7</a:t>
            </a:fld>
            <a:endParaRPr lang="en-GB"/>
          </a:p>
        </p:txBody>
      </p:sp>
    </p:spTree>
    <p:extLst>
      <p:ext uri="{BB962C8B-B14F-4D97-AF65-F5344CB8AC3E}">
        <p14:creationId xmlns:p14="http://schemas.microsoft.com/office/powerpoint/2010/main" val="400993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625936-2999-4270-84C4-1EFD81488A48}" type="slidenum">
              <a:rPr lang="es-CO" smtClean="0"/>
              <a:t>9</a:t>
            </a:fld>
            <a:endParaRPr lang="es-CO" dirty="0"/>
          </a:p>
        </p:txBody>
      </p:sp>
    </p:spTree>
    <p:extLst>
      <p:ext uri="{BB962C8B-B14F-4D97-AF65-F5344CB8AC3E}">
        <p14:creationId xmlns:p14="http://schemas.microsoft.com/office/powerpoint/2010/main" val="264738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10</a:t>
            </a:fld>
            <a:endParaRPr lang="en-GB"/>
          </a:p>
        </p:txBody>
      </p:sp>
    </p:spTree>
    <p:extLst>
      <p:ext uri="{BB962C8B-B14F-4D97-AF65-F5344CB8AC3E}">
        <p14:creationId xmlns:p14="http://schemas.microsoft.com/office/powerpoint/2010/main" val="169645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109835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background image">
    <p:spTree>
      <p:nvGrpSpPr>
        <p:cNvPr id="1" name=""/>
        <p:cNvGrpSpPr/>
        <p:nvPr/>
      </p:nvGrpSpPr>
      <p:grpSpPr>
        <a:xfrm>
          <a:off x="0" y="0"/>
          <a:ext cx="0" cy="0"/>
          <a:chOff x="0" y="0"/>
          <a:chExt cx="0" cy="0"/>
        </a:xfrm>
      </p:grpSpPr>
      <p:pic>
        <p:nvPicPr>
          <p:cNvPr id="12" name="Picture 11" descr="A picture containing outdoor, woman, city, water&#10;&#10;Description automatically generated">
            <a:extLst>
              <a:ext uri="{FF2B5EF4-FFF2-40B4-BE49-F238E27FC236}">
                <a16:creationId xmlns:a16="http://schemas.microsoft.com/office/drawing/2014/main" id="{B9014F22-6D79-684F-A7A1-13777E5BFF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17E320A-AE9E-3247-93CC-725226372E42}"/>
              </a:ext>
            </a:extLst>
          </p:cNvPr>
          <p:cNvSpPr/>
          <p:nvPr userDrawn="1"/>
        </p:nvSpPr>
        <p:spPr>
          <a:xfrm>
            <a:off x="-1" y="-1"/>
            <a:ext cx="12192000" cy="6858001"/>
          </a:xfrm>
          <a:prstGeom prst="rect">
            <a:avLst/>
          </a:prstGeom>
          <a:gradFill flip="none" rotWithShape="1">
            <a:gsLst>
              <a:gs pos="100000">
                <a:schemeClr val="accent1">
                  <a:lumMod val="0"/>
                  <a:lumOff val="100000"/>
                  <a:alpha val="90000"/>
                </a:schemeClr>
              </a:gs>
              <a:gs pos="7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16" name="Picture 15" descr="A close up of a sign&#10;&#10;Description automatically generated">
            <a:extLst>
              <a:ext uri="{FF2B5EF4-FFF2-40B4-BE49-F238E27FC236}">
                <a16:creationId xmlns:a16="http://schemas.microsoft.com/office/drawing/2014/main" id="{3DDCCFC3-BDCF-1D47-9446-BD27E2946C2F}"/>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935099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Data Art 8">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A8947F7-0D10-0E4D-8E3E-4F3AD2A84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
        <p:nvSpPr>
          <p:cNvPr id="9" name="Text Placeholder 3">
            <a:extLst>
              <a:ext uri="{FF2B5EF4-FFF2-40B4-BE49-F238E27FC236}">
                <a16:creationId xmlns:a16="http://schemas.microsoft.com/office/drawing/2014/main" id="{A3FE8E90-89AA-9D49-B8E3-9B31E87A4D9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29471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Data Art 9">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3F34135-A686-584F-A4B0-4CBCFD3CC7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
        <p:nvSpPr>
          <p:cNvPr id="9" name="Text Placeholder 3">
            <a:extLst>
              <a:ext uri="{FF2B5EF4-FFF2-40B4-BE49-F238E27FC236}">
                <a16:creationId xmlns:a16="http://schemas.microsoft.com/office/drawing/2014/main" id="{D02D8887-B223-D94C-AC57-093C799042B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32653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Data Art 10">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6BECAD4C-849A-A24C-9A18-90EF34FFF5B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
        <p:nvSpPr>
          <p:cNvPr id="9" name="Text Placeholder 3">
            <a:extLst>
              <a:ext uri="{FF2B5EF4-FFF2-40B4-BE49-F238E27FC236}">
                <a16:creationId xmlns:a16="http://schemas.microsoft.com/office/drawing/2014/main" id="{449C51CB-9B40-2D41-8E90-A0EB0AB13357}"/>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40204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blu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E4575-FB6D-0344-8F48-AC63F2CEF8C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44" y="0"/>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pic>
        <p:nvPicPr>
          <p:cNvPr id="9" name="Picture 8" descr="A picture containing drawing, light&#10;&#10;Description automatically generated">
            <a:extLst>
              <a:ext uri="{FF2B5EF4-FFF2-40B4-BE49-F238E27FC236}">
                <a16:creationId xmlns:a16="http://schemas.microsoft.com/office/drawing/2014/main" id="{D85DCAEE-26D3-A149-93BC-ADC8ACB19218}"/>
              </a:ext>
            </a:extLst>
          </p:cNvPr>
          <p:cNvPicPr>
            <a:picLocks noChangeAspect="1"/>
          </p:cNvPicPr>
          <p:nvPr userDrawn="1"/>
        </p:nvPicPr>
        <p:blipFill>
          <a:blip r:embed="rId3"/>
          <a:stretch>
            <a:fillRect/>
          </a:stretch>
        </p:blipFill>
        <p:spPr>
          <a:xfrm>
            <a:off x="457200" y="1828800"/>
            <a:ext cx="1788224" cy="576072"/>
          </a:xfrm>
          <a:prstGeom prst="rect">
            <a:avLst/>
          </a:prstGeom>
        </p:spPr>
      </p:pic>
      <p:sp>
        <p:nvSpPr>
          <p:cNvPr id="4" name="Text Placeholder 3">
            <a:extLst>
              <a:ext uri="{FF2B5EF4-FFF2-40B4-BE49-F238E27FC236}">
                <a16:creationId xmlns:a16="http://schemas.microsoft.com/office/drawing/2014/main" id="{39759291-8B36-BC40-8376-F990A70C67B9}"/>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4233853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urpl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98815-7921-6946-9619-D2D918C620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C247A9B4-32E0-5F41-8A1A-0596343EC53D}"/>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3" name="Picture 12" descr="A picture containing drawing, light&#10;&#10;Description automatically generated">
            <a:extLst>
              <a:ext uri="{FF2B5EF4-FFF2-40B4-BE49-F238E27FC236}">
                <a16:creationId xmlns:a16="http://schemas.microsoft.com/office/drawing/2014/main" id="{60FF44A1-28B1-5C4C-822A-809025C01BD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95835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raspberry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6EDC8-2DBF-1D4A-B20F-045E4459C9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21970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84BA7778-668B-AF40-BCA4-FDC31F27B2D2}"/>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91B74763-1B46-C547-8DBE-02DD4B71CFA0}"/>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855251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pink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A9373-3C72-6146-94D9-87FB6528DC8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16680" cy="6858000"/>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AFFA86BA-F653-5F41-AEFB-E27CFE8685F0}"/>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EE62D988-BCB3-A14F-BA15-0F3CA4F37599}"/>
              </a:ext>
            </a:extLst>
          </p:cNvPr>
          <p:cNvPicPr>
            <a:picLocks noChangeAspect="1"/>
          </p:cNvPicPr>
          <p:nvPr userDrawn="1"/>
        </p:nvPicPr>
        <p:blipFill>
          <a:blip r:embed="rId3"/>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206861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Image">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A4358D56-DBFE-4815-A30D-5089D720BD10}"/>
              </a:ext>
            </a:extLst>
          </p:cNvPr>
          <p:cNvSpPr/>
          <p:nvPr userDrawn="1"/>
        </p:nvSpPr>
        <p:spPr>
          <a:xfrm>
            <a:off x="8592277" y="6003624"/>
            <a:ext cx="3599723" cy="875808"/>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pic>
        <p:nvPicPr>
          <p:cNvPr id="6" name="Picture 5"/>
          <p:cNvPicPr>
            <a:picLocks noChangeAspect="1"/>
          </p:cNvPicPr>
          <p:nvPr userDrawn="1"/>
        </p:nvPicPr>
        <p:blipFill>
          <a:blip r:embed="rId2"/>
          <a:stretch>
            <a:fillRect/>
          </a:stretch>
        </p:blipFill>
        <p:spPr>
          <a:xfrm>
            <a:off x="0" y="484173"/>
            <a:ext cx="11741915" cy="6395259"/>
          </a:xfrm>
          <a:prstGeom prst="rect">
            <a:avLst/>
          </a:prstGeom>
        </p:spPr>
      </p:pic>
      <p:pic>
        <p:nvPicPr>
          <p:cNvPr id="7" name="Picture 6"/>
          <p:cNvPicPr>
            <a:picLocks noChangeAspect="1"/>
          </p:cNvPicPr>
          <p:nvPr userDrawn="1"/>
        </p:nvPicPr>
        <p:blipFill rotWithShape="1">
          <a:blip r:embed="rId3"/>
          <a:srcRect t="4896"/>
          <a:stretch/>
        </p:blipFill>
        <p:spPr>
          <a:xfrm>
            <a:off x="-8192" y="1"/>
            <a:ext cx="11748011" cy="6161315"/>
          </a:xfrm>
          <a:prstGeom prst="rect">
            <a:avLst/>
          </a:prstGeom>
        </p:spPr>
      </p:pic>
      <p:sp>
        <p:nvSpPr>
          <p:cNvPr id="15" name="Picture Placeholder 14"/>
          <p:cNvSpPr>
            <a:spLocks noGrp="1"/>
          </p:cNvSpPr>
          <p:nvPr>
            <p:ph type="pic" sz="quarter" idx="12"/>
          </p:nvPr>
        </p:nvSpPr>
        <p:spPr>
          <a:xfrm>
            <a:off x="-2" y="-2381"/>
            <a:ext cx="11739819" cy="552183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a:xfrm>
            <a:off x="468000" y="528036"/>
            <a:ext cx="6957371" cy="705855"/>
          </a:xfrm>
        </p:spPr>
        <p:txBody>
          <a:bodyPr/>
          <a:lstStyle/>
          <a:p>
            <a:r>
              <a:rPr lang="en-US"/>
              <a:t>Click to edit Master title style</a:t>
            </a:r>
            <a:endParaRPr lang="en-GB" dirty="0"/>
          </a:p>
        </p:txBody>
      </p:sp>
    </p:spTree>
    <p:extLst>
      <p:ext uri="{BB962C8B-B14F-4D97-AF65-F5344CB8AC3E}">
        <p14:creationId xmlns:p14="http://schemas.microsoft.com/office/powerpoint/2010/main" val="4046053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08/04/2021</a:t>
            </a:fld>
            <a:endParaRPr lang="en-GB"/>
          </a:p>
        </p:txBody>
      </p:sp>
      <p:sp>
        <p:nvSpPr>
          <p:cNvPr id="4" name="Footer Placeholder 4">
            <a:extLst>
              <a:ext uri="{FF2B5EF4-FFF2-40B4-BE49-F238E27FC236}">
                <a16:creationId xmlns:a16="http://schemas.microsoft.com/office/drawing/2014/main" id="{10BD2495-551F-4735-94FA-14B24082A55D}"/>
              </a:ext>
            </a:extLst>
          </p:cNvPr>
          <p:cNvSpPr>
            <a:spLocks noGrp="1"/>
          </p:cNvSpPr>
          <p:nvPr>
            <p:ph type="ftr" sz="quarter" idx="3"/>
          </p:nvPr>
        </p:nvSpPr>
        <p:spPr>
          <a:xfrm>
            <a:off x="2240812"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Presentation Title</a:t>
            </a:r>
          </a:p>
        </p:txBody>
      </p:sp>
    </p:spTree>
    <p:extLst>
      <p:ext uri="{BB962C8B-B14F-4D97-AF65-F5344CB8AC3E}">
        <p14:creationId xmlns:p14="http://schemas.microsoft.com/office/powerpoint/2010/main" val="314089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background 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6DE7F1-20DD-E045-8454-310B406DC856}"/>
              </a:ext>
            </a:extLst>
          </p:cNvPr>
          <p:cNvPicPr>
            <a:picLocks noChangeAspect="1"/>
          </p:cNvPicPr>
          <p:nvPr userDrawn="1"/>
        </p:nvPicPr>
        <p:blipFill>
          <a:blip r:embed="rId2"/>
          <a:srcRect/>
          <a:stretch/>
        </p:blipFill>
        <p:spPr>
          <a:xfrm>
            <a:off x="6350" y="0"/>
            <a:ext cx="12179300" cy="6858000"/>
          </a:xfrm>
          <a:prstGeom prst="rect">
            <a:avLst/>
          </a:prstGeom>
        </p:spPr>
      </p:pic>
      <p:sp>
        <p:nvSpPr>
          <p:cNvPr id="15" name="Rectangle 14">
            <a:extLst>
              <a:ext uri="{FF2B5EF4-FFF2-40B4-BE49-F238E27FC236}">
                <a16:creationId xmlns:a16="http://schemas.microsoft.com/office/drawing/2014/main" id="{E7014E54-F444-DF4E-B5EB-464C87A967BF}"/>
              </a:ext>
            </a:extLst>
          </p:cNvPr>
          <p:cNvSpPr/>
          <p:nvPr userDrawn="1"/>
        </p:nvSpPr>
        <p:spPr>
          <a:xfrm>
            <a:off x="-1" y="1"/>
            <a:ext cx="12192000" cy="6858000"/>
          </a:xfrm>
          <a:prstGeom prst="rect">
            <a:avLst/>
          </a:prstGeom>
          <a:gradFill flip="none" rotWithShape="1">
            <a:gsLst>
              <a:gs pos="100000">
                <a:schemeClr val="accent1">
                  <a:lumMod val="0"/>
                  <a:lumOff val="100000"/>
                  <a:alpha val="90000"/>
                </a:schemeClr>
              </a:gs>
              <a:gs pos="54000">
                <a:schemeClr val="bg1">
                  <a:alpha val="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CD03521-9C8E-E54D-8C05-C7B7B85D1C66}"/>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Text Placeholder 6">
            <a:extLst>
              <a:ext uri="{FF2B5EF4-FFF2-40B4-BE49-F238E27FC236}">
                <a16:creationId xmlns:a16="http://schemas.microsoft.com/office/drawing/2014/main" id="{357CA97F-C1B7-AD45-A9D8-957B5D76287C}"/>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0" name="Title 9">
            <a:extLst>
              <a:ext uri="{FF2B5EF4-FFF2-40B4-BE49-F238E27FC236}">
                <a16:creationId xmlns:a16="http://schemas.microsoft.com/office/drawing/2014/main" id="{CCE0A8F2-E580-4D43-8578-44281FE171D3}"/>
              </a:ext>
            </a:extLst>
          </p:cNvPr>
          <p:cNvSpPr>
            <a:spLocks noGrp="1"/>
          </p:cNvSpPr>
          <p:nvPr>
            <p:ph type="title" hasCustomPrompt="1"/>
          </p:nvPr>
        </p:nvSpPr>
        <p:spPr>
          <a:xfrm>
            <a:off x="6126480" y="2743200"/>
            <a:ext cx="5636820" cy="742208"/>
          </a:xfrm>
        </p:spPr>
        <p:txBody>
          <a:bodyPr>
            <a:noAutofit/>
          </a:bodyPr>
          <a:lstStyle/>
          <a:p>
            <a:r>
              <a:rPr lang="en-US"/>
              <a:t>Section Name</a:t>
            </a:r>
          </a:p>
        </p:txBody>
      </p:sp>
      <p:pic>
        <p:nvPicPr>
          <p:cNvPr id="16" name="Picture 15" descr="A close up of a sign&#10;&#10;Description automatically generated">
            <a:extLst>
              <a:ext uri="{FF2B5EF4-FFF2-40B4-BE49-F238E27FC236}">
                <a16:creationId xmlns:a16="http://schemas.microsoft.com/office/drawing/2014/main" id="{23B53139-6511-EE46-9B3B-5EC771F2579A}"/>
              </a:ext>
            </a:extLst>
          </p:cNvPr>
          <p:cNvPicPr>
            <a:picLocks noChangeAspect="1"/>
          </p:cNvPicPr>
          <p:nvPr userDrawn="1"/>
        </p:nvPicPr>
        <p:blipFill>
          <a:blip r:embed="rId3"/>
          <a:stretch>
            <a:fillRect/>
          </a:stretch>
        </p:blipFill>
        <p:spPr>
          <a:xfrm>
            <a:off x="9776341" y="5919880"/>
            <a:ext cx="2075688" cy="668678"/>
          </a:xfrm>
          <a:prstGeom prst="rect">
            <a:avLst/>
          </a:prstGeom>
        </p:spPr>
      </p:pic>
    </p:spTree>
    <p:extLst>
      <p:ext uri="{BB962C8B-B14F-4D97-AF65-F5344CB8AC3E}">
        <p14:creationId xmlns:p14="http://schemas.microsoft.com/office/powerpoint/2010/main" val="22786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algn="ctr">
              <a:defRPr b="1">
                <a:solidFill>
                  <a:schemeClr val="accent4"/>
                </a:solidFill>
              </a:defRPr>
            </a:lvl1pPr>
          </a:lstStyle>
          <a:p>
            <a:r>
              <a:rPr lang="en-US"/>
              <a:t>[insert image here]</a:t>
            </a:r>
          </a:p>
        </p:txBody>
      </p:sp>
      <p:sp>
        <p:nvSpPr>
          <p:cNvPr id="16" name="Footer Placeholder 4">
            <a:extLst>
              <a:ext uri="{FF2B5EF4-FFF2-40B4-BE49-F238E27FC236}">
                <a16:creationId xmlns:a16="http://schemas.microsoft.com/office/drawing/2014/main" id="{C2496612-2F39-3548-9C30-ECCEE473D587}"/>
              </a:ext>
            </a:extLst>
          </p:cNvPr>
          <p:cNvSpPr txBox="1">
            <a:spLocks/>
          </p:cNvSpPr>
          <p:nvPr userDrawn="1"/>
        </p:nvSpPr>
        <p:spPr>
          <a:xfrm>
            <a:off x="6340979" y="6210103"/>
            <a:ext cx="5464243" cy="528030"/>
          </a:xfrm>
          <a:prstGeom prst="rect">
            <a:avLst/>
          </a:prstGeom>
        </p:spPr>
        <p:txBody>
          <a:bodyPr vert="horz" lIns="0" tIns="0" rIns="0" bIns="0" rtlCol="0" anchor="t" anchorCtr="0"/>
          <a:lstStyle>
            <a:defPPr>
              <a:defRPr lang="en-US"/>
            </a:defPPr>
            <a:lvl1pPr marL="0" algn="l" defTabSz="914400" rtl="0" eaLnBrk="1" latinLnBrk="0" hangingPunct="1">
              <a:defRPr sz="65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a:p>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a:xfrm>
            <a:off x="6400800" y="6117022"/>
            <a:ext cx="5638801" cy="447736"/>
          </a:xfrm>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6400799" y="3154680"/>
            <a:ext cx="5638801" cy="1325563"/>
          </a:xfrm>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6400800" y="4572001"/>
            <a:ext cx="5638801"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20" name="Picture 19" descr="A close up of a sign&#10;&#10;Description automatically generated">
            <a:extLst>
              <a:ext uri="{FF2B5EF4-FFF2-40B4-BE49-F238E27FC236}">
                <a16:creationId xmlns:a16="http://schemas.microsoft.com/office/drawing/2014/main" id="{401EF566-4944-5D46-B649-C4FBA8F40B8A}"/>
              </a:ext>
            </a:extLst>
          </p:cNvPr>
          <p:cNvPicPr>
            <a:picLocks noChangeAspect="1"/>
          </p:cNvPicPr>
          <p:nvPr userDrawn="1"/>
        </p:nvPicPr>
        <p:blipFill>
          <a:blip r:embed="rId2"/>
          <a:stretch>
            <a:fillRect/>
          </a:stretch>
        </p:blipFill>
        <p:spPr>
          <a:xfrm>
            <a:off x="6400800" y="1828800"/>
            <a:ext cx="1788224" cy="576072"/>
          </a:xfrm>
          <a:prstGeom prst="rect">
            <a:avLst/>
          </a:prstGeom>
        </p:spPr>
      </p:pic>
    </p:spTree>
    <p:extLst>
      <p:ext uri="{BB962C8B-B14F-4D97-AF65-F5344CB8AC3E}">
        <p14:creationId xmlns:p14="http://schemas.microsoft.com/office/powerpoint/2010/main" val="4152989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marL="0" indent="0" algn="ctr">
              <a:buFontTx/>
              <a:buNone/>
              <a:defRPr b="1">
                <a:solidFill>
                  <a:srgbClr val="E63888"/>
                </a:solidFill>
              </a:defRPr>
            </a:lvl1pPr>
          </a:lstStyle>
          <a:p>
            <a:r>
              <a:rPr lang="en-US"/>
              <a:t>[insert image here]</a:t>
            </a:r>
          </a:p>
        </p:txBody>
      </p:sp>
      <p:sp>
        <p:nvSpPr>
          <p:cNvPr id="4" name="Footer Placeholder 3">
            <a:extLst>
              <a:ext uri="{FF2B5EF4-FFF2-40B4-BE49-F238E27FC236}">
                <a16:creationId xmlns:a16="http://schemas.microsoft.com/office/drawing/2014/main" id="{841F6B1E-8D9B-6C4B-8541-C6F7C1E3E8E4}"/>
              </a:ext>
            </a:extLst>
          </p:cNvPr>
          <p:cNvSpPr>
            <a:spLocks noGrp="1"/>
          </p:cNvSpPr>
          <p:nvPr>
            <p:ph type="ftr" sz="quarter" idx="15"/>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2" name="Title 7">
            <a:extLst>
              <a:ext uri="{FF2B5EF4-FFF2-40B4-BE49-F238E27FC236}">
                <a16:creationId xmlns:a16="http://schemas.microsoft.com/office/drawing/2014/main" id="{14A07C41-FC3C-CB47-BC7F-44A5128856AA}"/>
              </a:ext>
            </a:extLst>
          </p:cNvPr>
          <p:cNvSpPr>
            <a:spLocks noGrp="1"/>
          </p:cNvSpPr>
          <p:nvPr>
            <p:ph type="title" hasCustomPrompt="1"/>
          </p:nvPr>
        </p:nvSpPr>
        <p:spPr>
          <a:xfrm>
            <a:off x="64643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4" name="Text Placeholder 13">
            <a:extLst>
              <a:ext uri="{FF2B5EF4-FFF2-40B4-BE49-F238E27FC236}">
                <a16:creationId xmlns:a16="http://schemas.microsoft.com/office/drawing/2014/main" id="{57263417-398F-A149-B26F-CDD4E3DC51A1}"/>
              </a:ext>
            </a:extLst>
          </p:cNvPr>
          <p:cNvSpPr>
            <a:spLocks noGrp="1"/>
          </p:cNvSpPr>
          <p:nvPr>
            <p:ph type="body" sz="quarter" idx="21" hasCustomPrompt="1"/>
          </p:nvPr>
        </p:nvSpPr>
        <p:spPr>
          <a:xfrm>
            <a:off x="6464300" y="4142232"/>
            <a:ext cx="5270500" cy="798512"/>
          </a:xfrm>
        </p:spPr>
        <p:txBody>
          <a:bodyPr>
            <a:normAutofit/>
          </a:bodyPr>
          <a:lstStyle>
            <a:lvl1pPr algn="ctr">
              <a:defRPr sz="1800"/>
            </a:lvl1pPr>
          </a:lstStyle>
          <a:p>
            <a:pPr lvl="0"/>
            <a:r>
              <a:rPr lang="en-US"/>
              <a:t>Subtitle can go here in 18pt</a:t>
            </a:r>
          </a:p>
        </p:txBody>
      </p:sp>
    </p:spTree>
    <p:extLst>
      <p:ext uri="{BB962C8B-B14F-4D97-AF65-F5344CB8AC3E}">
        <p14:creationId xmlns:p14="http://schemas.microsoft.com/office/powerpoint/2010/main" val="3670046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amp;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8DBB02-7D23-6B4C-A4A7-2A71C9E694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70" r="9192"/>
          <a:stretch/>
        </p:blipFill>
        <p:spPr>
          <a:xfrm>
            <a:off x="6096000" y="0"/>
            <a:ext cx="6096000" cy="6861809"/>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4" name="Text Placeholder 13">
            <a:extLst>
              <a:ext uri="{FF2B5EF4-FFF2-40B4-BE49-F238E27FC236}">
                <a16:creationId xmlns:a16="http://schemas.microsoft.com/office/drawing/2014/main" id="{5FD61C8B-5930-2F4E-87F0-2F78949EF20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5" name="Picture 14" descr="A picture containing drawing, light&#10;&#10;Description automatically generated">
            <a:extLst>
              <a:ext uri="{FF2B5EF4-FFF2-40B4-BE49-F238E27FC236}">
                <a16:creationId xmlns:a16="http://schemas.microsoft.com/office/drawing/2014/main" id="{FDCBA4FC-0D53-C245-95C5-F424F015742E}"/>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214448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B9EE0-D727-C448-A4B8-39FE0C0178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0"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rgbClr val="E63888"/>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13">
            <a:extLst>
              <a:ext uri="{FF2B5EF4-FFF2-40B4-BE49-F238E27FC236}">
                <a16:creationId xmlns:a16="http://schemas.microsoft.com/office/drawing/2014/main" id="{B62DEB28-11F2-F64C-B410-550D7BE72A6B}"/>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99F069C3-0A3C-4442-AD2A-CBD28B5D30C0}"/>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211848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amp;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AB457-0B94-5244-BC4E-AC4BD12F9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16" r="9091"/>
          <a:stretch/>
        </p:blipFill>
        <p:spPr>
          <a:xfrm>
            <a:off x="6096001" y="0"/>
            <a:ext cx="6096000" cy="6858000"/>
          </a:xfrm>
          <a:prstGeom prst="rect">
            <a:avLst/>
          </a:prstGeom>
        </p:spPr>
      </p:pic>
      <p:sp>
        <p:nvSpPr>
          <p:cNvPr id="7" name="Picture Placeholder 8">
            <a:extLst>
              <a:ext uri="{FF2B5EF4-FFF2-40B4-BE49-F238E27FC236}">
                <a16:creationId xmlns:a16="http://schemas.microsoft.com/office/drawing/2014/main" id="{3F44CF82-023E-894A-9F47-55AF1EE8A34E}"/>
              </a:ext>
            </a:extLst>
          </p:cNvPr>
          <p:cNvSpPr>
            <a:spLocks noGrp="1"/>
          </p:cNvSpPr>
          <p:nvPr>
            <p:ph type="pic" sz="quarter" idx="18" hasCustomPrompt="1"/>
          </p:nvPr>
        </p:nvSpPr>
        <p:spPr>
          <a:xfrm>
            <a:off x="8013700" y="1638300"/>
            <a:ext cx="2565400" cy="3556000"/>
          </a:xfrm>
        </p:spPr>
        <p:txBody>
          <a:bodyPr anchor="ctr"/>
          <a:lstStyle>
            <a:lvl1pPr marL="0" indent="0" algn="ctr">
              <a:buFontTx/>
              <a:buNone/>
              <a:defRPr b="1">
                <a:solidFill>
                  <a:schemeClr val="bg1"/>
                </a:solidFill>
              </a:defRPr>
            </a:lvl1pPr>
          </a:lstStyle>
          <a:p>
            <a:r>
              <a:rPr lang="en-US"/>
              <a:t>[insert icon here]</a:t>
            </a:r>
          </a:p>
        </p:txBody>
      </p:sp>
      <p:sp>
        <p:nvSpPr>
          <p:cNvPr id="10" name="Title 7">
            <a:extLst>
              <a:ext uri="{FF2B5EF4-FFF2-40B4-BE49-F238E27FC236}">
                <a16:creationId xmlns:a16="http://schemas.microsoft.com/office/drawing/2014/main" id="{B77BEE5D-CA16-794C-A953-9B4119EC5665}"/>
              </a:ext>
            </a:extLst>
          </p:cNvPr>
          <p:cNvSpPr>
            <a:spLocks noGrp="1"/>
          </p:cNvSpPr>
          <p:nvPr>
            <p:ph type="title" hasCustomPrompt="1"/>
          </p:nvPr>
        </p:nvSpPr>
        <p:spPr>
          <a:xfrm>
            <a:off x="457200" y="1857737"/>
            <a:ext cx="5270500" cy="2194245"/>
          </a:xfrm>
        </p:spPr>
        <p:txBody>
          <a:bodyPr/>
          <a:lstStyle>
            <a:lvl1pPr algn="ctr">
              <a:defRPr/>
            </a:lvl1pPr>
          </a:lstStyle>
          <a:p>
            <a:r>
              <a:rPr lang="en-US"/>
              <a:t>Longer</a:t>
            </a:r>
            <a:br>
              <a:rPr lang="en-US"/>
            </a:br>
            <a:r>
              <a:rPr lang="en-US"/>
              <a:t>Section </a:t>
            </a:r>
            <a:br>
              <a:rPr lang="en-US"/>
            </a:br>
            <a:r>
              <a:rPr lang="en-US"/>
              <a:t>Name</a:t>
            </a:r>
          </a:p>
        </p:txBody>
      </p:sp>
      <p:sp>
        <p:nvSpPr>
          <p:cNvPr id="13" name="Footer Placeholder 2">
            <a:extLst>
              <a:ext uri="{FF2B5EF4-FFF2-40B4-BE49-F238E27FC236}">
                <a16:creationId xmlns:a16="http://schemas.microsoft.com/office/drawing/2014/main" id="{F22A68BC-B904-594C-8F5F-80989E4DD976}"/>
              </a:ext>
            </a:extLst>
          </p:cNvPr>
          <p:cNvSpPr>
            <a:spLocks noGrp="1"/>
          </p:cNvSpPr>
          <p:nvPr>
            <p:ph type="ftr" sz="quarter" idx="10"/>
          </p:nvPr>
        </p:nvSpPr>
        <p:spPr>
          <a:xfrm>
            <a:off x="457200" y="6270170"/>
            <a:ext cx="4114800" cy="294907"/>
          </a:xfrm>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13">
            <a:extLst>
              <a:ext uri="{FF2B5EF4-FFF2-40B4-BE49-F238E27FC236}">
                <a16:creationId xmlns:a16="http://schemas.microsoft.com/office/drawing/2014/main" id="{0F46EB95-1B70-4940-BB92-A1AE5F51C8B0}"/>
              </a:ext>
            </a:extLst>
          </p:cNvPr>
          <p:cNvSpPr>
            <a:spLocks noGrp="1"/>
          </p:cNvSpPr>
          <p:nvPr>
            <p:ph type="body" sz="quarter" idx="21" hasCustomPrompt="1"/>
          </p:nvPr>
        </p:nvSpPr>
        <p:spPr>
          <a:xfrm>
            <a:off x="457200" y="4142232"/>
            <a:ext cx="5270500" cy="798512"/>
          </a:xfrm>
        </p:spPr>
        <p:txBody>
          <a:bodyPr>
            <a:normAutofit/>
          </a:bodyPr>
          <a:lstStyle>
            <a:lvl1pPr algn="ctr">
              <a:defRPr sz="1800"/>
            </a:lvl1pPr>
          </a:lstStyle>
          <a:p>
            <a:pPr lvl="0"/>
            <a:r>
              <a:rPr lang="en-US"/>
              <a:t>Subtitle can go here in 18pt</a:t>
            </a:r>
          </a:p>
        </p:txBody>
      </p:sp>
      <p:pic>
        <p:nvPicPr>
          <p:cNvPr id="14" name="Picture 13" descr="A picture containing drawing, light&#10;&#10;Description automatically generated">
            <a:extLst>
              <a:ext uri="{FF2B5EF4-FFF2-40B4-BE49-F238E27FC236}">
                <a16:creationId xmlns:a16="http://schemas.microsoft.com/office/drawing/2014/main" id="{3D449F3B-0DC3-3647-BACC-8381D7B3CD3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4059399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blu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AB6C9-815C-444D-BD38-D05916D4451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204657"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E79009BB-C110-7E40-8A64-12D10A8B1839}"/>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369362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w/purple backgrou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85ACFD-AD45-CB4F-8AF6-7D7FDC049A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rgbClr val="E63888"/>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0" name="Picture 9" descr="A picture containing drawing, light&#10;&#10;Description automatically generated">
            <a:extLst>
              <a:ext uri="{FF2B5EF4-FFF2-40B4-BE49-F238E27FC236}">
                <a16:creationId xmlns:a16="http://schemas.microsoft.com/office/drawing/2014/main" id="{F5774E76-6391-C848-80FA-B87B1AA7774F}"/>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740134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w/pink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FAE900-A8A5-2D41-9D6A-C6950A2ACD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Picture Placeholder 5">
            <a:extLst>
              <a:ext uri="{FF2B5EF4-FFF2-40B4-BE49-F238E27FC236}">
                <a16:creationId xmlns:a16="http://schemas.microsoft.com/office/drawing/2014/main" id="{0B9BC4F5-D724-B848-890B-E0DF3D8702AE}"/>
              </a:ext>
            </a:extLst>
          </p:cNvPr>
          <p:cNvSpPr>
            <a:spLocks noGrp="1"/>
          </p:cNvSpPr>
          <p:nvPr>
            <p:ph type="pic" sz="quarter" idx="19" hasCustomPrompt="1"/>
          </p:nvPr>
        </p:nvSpPr>
        <p:spPr>
          <a:xfrm>
            <a:off x="2933700" y="2159000"/>
            <a:ext cx="2654300" cy="2667000"/>
          </a:xfrm>
        </p:spPr>
        <p:txBody>
          <a:bodyPr anchor="ctr"/>
          <a:lstStyle>
            <a:lvl1pPr marL="0" indent="0" algn="ctr">
              <a:buFontTx/>
              <a:buNone/>
              <a:defRPr b="1">
                <a:solidFill>
                  <a:schemeClr val="bg1"/>
                </a:solidFill>
              </a:defRPr>
            </a:lvl1pPr>
          </a:lstStyle>
          <a:p>
            <a:r>
              <a:rPr lang="en-US"/>
              <a:t>[insert icon here]</a:t>
            </a:r>
          </a:p>
        </p:txBody>
      </p:sp>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6126480" y="2743200"/>
            <a:ext cx="5442900" cy="742208"/>
          </a:xfrm>
        </p:spPr>
        <p:txBody>
          <a:bodyPr/>
          <a:lstStyle>
            <a:lvl1pPr>
              <a:defRPr>
                <a:solidFill>
                  <a:schemeClr val="bg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6126480" y="3657600"/>
            <a:ext cx="5443537"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11" name="Picture 10" descr="A picture containing drawing, light&#10;&#10;Description automatically generated">
            <a:extLst>
              <a:ext uri="{FF2B5EF4-FFF2-40B4-BE49-F238E27FC236}">
                <a16:creationId xmlns:a16="http://schemas.microsoft.com/office/drawing/2014/main" id="{5AF9E973-FB93-7347-A5B6-1DF55DD433FB}"/>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360266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Data 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8" name="Picture 7" descr="A picture containing drawing&#10;&#10;Description automatically generated">
            <a:extLst>
              <a:ext uri="{FF2B5EF4-FFF2-40B4-BE49-F238E27FC236}">
                <a16:creationId xmlns:a16="http://schemas.microsoft.com/office/drawing/2014/main" id="{2ABD73F6-18B1-F64A-B491-80296D1E3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Tree>
    <p:extLst>
      <p:ext uri="{BB962C8B-B14F-4D97-AF65-F5344CB8AC3E}">
        <p14:creationId xmlns:p14="http://schemas.microsoft.com/office/powerpoint/2010/main" val="119358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Data 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122E9B52-EEE6-F444-915F-0A044EA3BF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Tree>
    <p:extLst>
      <p:ext uri="{BB962C8B-B14F-4D97-AF65-F5344CB8AC3E}">
        <p14:creationId xmlns:p14="http://schemas.microsoft.com/office/powerpoint/2010/main" val="798340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divider Data Ar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EB7D4B9F-026B-ED46-B58B-6A268526BB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Tree>
    <p:extLst>
      <p:ext uri="{BB962C8B-B14F-4D97-AF65-F5344CB8AC3E}">
        <p14:creationId xmlns:p14="http://schemas.microsoft.com/office/powerpoint/2010/main" val="47355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Data Art 1">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9" name="Picture 8" descr="A picture containing drawing&#10;&#10;Description automatically generated">
            <a:extLst>
              <a:ext uri="{FF2B5EF4-FFF2-40B4-BE49-F238E27FC236}">
                <a16:creationId xmlns:a16="http://schemas.microsoft.com/office/drawing/2014/main" id="{E8530CB5-97DA-AC45-B1EC-3C62534C8E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409709" cy="2826327"/>
          </a:xfrm>
          <a:prstGeom prst="rect">
            <a:avLst/>
          </a:prstGeom>
        </p:spPr>
      </p:pic>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64921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Data Ar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C2CD17C6-F221-2748-998C-06CB24FDA9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Tree>
    <p:extLst>
      <p:ext uri="{BB962C8B-B14F-4D97-AF65-F5344CB8AC3E}">
        <p14:creationId xmlns:p14="http://schemas.microsoft.com/office/powerpoint/2010/main" val="182022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Data Ar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A259A5C7-97E5-9F4D-8DDD-1B94098FF3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Tree>
    <p:extLst>
      <p:ext uri="{BB962C8B-B14F-4D97-AF65-F5344CB8AC3E}">
        <p14:creationId xmlns:p14="http://schemas.microsoft.com/office/powerpoint/2010/main" val="19976406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Data Ar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490C65AF-706D-EA4A-8CBE-70BF175171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Tree>
    <p:extLst>
      <p:ext uri="{BB962C8B-B14F-4D97-AF65-F5344CB8AC3E}">
        <p14:creationId xmlns:p14="http://schemas.microsoft.com/office/powerpoint/2010/main" val="78716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divider Data Ar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82172DA1-5468-1948-A73C-58029F1EE9B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167798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Data Ar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9AD66DEB-9DD9-8643-856E-E1E3C2F77D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3" cy="3258093"/>
          </a:xfrm>
          <a:prstGeom prst="rect">
            <a:avLst/>
          </a:prstGeom>
        </p:spPr>
      </p:pic>
    </p:spTree>
    <p:extLst>
      <p:ext uri="{BB962C8B-B14F-4D97-AF65-F5344CB8AC3E}">
        <p14:creationId xmlns:p14="http://schemas.microsoft.com/office/powerpoint/2010/main" val="1272353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Data Ar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dirty="0"/>
              <a:t>Subtitle can go here in 18pt</a:t>
            </a:r>
          </a:p>
        </p:txBody>
      </p:sp>
      <p:pic>
        <p:nvPicPr>
          <p:cNvPr id="6" name="Picture 5">
            <a:extLst>
              <a:ext uri="{FF2B5EF4-FFF2-40B4-BE49-F238E27FC236}">
                <a16:creationId xmlns:a16="http://schemas.microsoft.com/office/drawing/2014/main" id="{B742EB1C-EF84-534E-8B6F-1E1CAF4A739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145232" cy="3272479"/>
          </a:xfrm>
          <a:prstGeom prst="rect">
            <a:avLst/>
          </a:prstGeom>
        </p:spPr>
      </p:pic>
    </p:spTree>
    <p:extLst>
      <p:ext uri="{BB962C8B-B14F-4D97-AF65-F5344CB8AC3E}">
        <p14:creationId xmlns:p14="http://schemas.microsoft.com/office/powerpoint/2010/main" val="1228832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divider Data Art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5A96-A4D4-9B40-8EE5-F64DF08605CA}"/>
              </a:ext>
            </a:extLst>
          </p:cNvPr>
          <p:cNvSpPr>
            <a:spLocks noGrp="1"/>
          </p:cNvSpPr>
          <p:nvPr>
            <p:ph type="title" hasCustomPrompt="1"/>
          </p:nvPr>
        </p:nvSpPr>
        <p:spPr>
          <a:xfrm>
            <a:off x="457200" y="3429000"/>
            <a:ext cx="5442900" cy="742208"/>
          </a:xfrm>
        </p:spPr>
        <p:txBody>
          <a:bodyPr/>
          <a:lstStyle>
            <a:lvl1pPr>
              <a:defRPr>
                <a:solidFill>
                  <a:srgbClr val="1D4F91"/>
                </a:solidFill>
              </a:defRPr>
            </a:lvl1pPr>
          </a:lstStyle>
          <a:p>
            <a:r>
              <a:rPr lang="en-US"/>
              <a:t>Section Name</a:t>
            </a:r>
          </a:p>
        </p:txBody>
      </p:sp>
      <p:sp>
        <p:nvSpPr>
          <p:cNvPr id="3" name="Footer Placeholder 2">
            <a:extLst>
              <a:ext uri="{FF2B5EF4-FFF2-40B4-BE49-F238E27FC236}">
                <a16:creationId xmlns:a16="http://schemas.microsoft.com/office/drawing/2014/main" id="{F648C1EB-35B1-F047-BCBA-0A5D9E8AAF76}"/>
              </a:ext>
            </a:extLst>
          </p:cNvPr>
          <p:cNvSpPr>
            <a:spLocks noGrp="1"/>
          </p:cNvSpPr>
          <p:nvPr>
            <p:ph type="ftr" sz="quarter" idx="10"/>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Text Placeholder 6">
            <a:extLst>
              <a:ext uri="{FF2B5EF4-FFF2-40B4-BE49-F238E27FC236}">
                <a16:creationId xmlns:a16="http://schemas.microsoft.com/office/drawing/2014/main" id="{48D6D879-08FA-CF45-B6BA-6F39CF3C6CC9}"/>
              </a:ext>
            </a:extLst>
          </p:cNvPr>
          <p:cNvSpPr>
            <a:spLocks noGrp="1"/>
          </p:cNvSpPr>
          <p:nvPr>
            <p:ph type="body" sz="quarter" idx="20" hasCustomPrompt="1"/>
          </p:nvPr>
        </p:nvSpPr>
        <p:spPr>
          <a:xfrm>
            <a:off x="457200" y="4343400"/>
            <a:ext cx="5443537" cy="742208"/>
          </a:xfrm>
        </p:spPr>
        <p:txBody>
          <a:bodyPr>
            <a:normAutofit/>
          </a:bodyPr>
          <a:lstStyle>
            <a:lvl1pPr marL="0" indent="0">
              <a:buFontTx/>
              <a:buNone/>
              <a:defRPr sz="1800">
                <a:solidFill>
                  <a:srgbClr val="63666A"/>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pic>
        <p:nvPicPr>
          <p:cNvPr id="6" name="Picture 5">
            <a:extLst>
              <a:ext uri="{FF2B5EF4-FFF2-40B4-BE49-F238E27FC236}">
                <a16:creationId xmlns:a16="http://schemas.microsoft.com/office/drawing/2014/main" id="{6273E1EA-9D6C-064D-9D0A-DB7E74E022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144635" cy="3396049"/>
          </a:xfrm>
          <a:prstGeom prst="rect">
            <a:avLst/>
          </a:prstGeom>
        </p:spPr>
      </p:pic>
    </p:spTree>
    <p:extLst>
      <p:ext uri="{BB962C8B-B14F-4D97-AF65-F5344CB8AC3E}">
        <p14:creationId xmlns:p14="http://schemas.microsoft.com/office/powerpoint/2010/main" val="3631743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9C3BB1-B9A1-2746-838A-10A7D10433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594" r="1950"/>
          <a:stretch/>
        </p:blipFill>
        <p:spPr>
          <a:xfrm>
            <a:off x="-1" y="-1"/>
            <a:ext cx="12192001" cy="6858000"/>
          </a:xfrm>
          <a:prstGeom prst="rect">
            <a:avLst/>
          </a:prstGeom>
        </p:spPr>
      </p:pic>
      <p:sp>
        <p:nvSpPr>
          <p:cNvPr id="13" name="Footer Placeholder 2">
            <a:extLst>
              <a:ext uri="{FF2B5EF4-FFF2-40B4-BE49-F238E27FC236}">
                <a16:creationId xmlns:a16="http://schemas.microsoft.com/office/drawing/2014/main" id="{25C1A6FA-E3A4-364C-AC49-2720986EA480}"/>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5" name="Text Placeholder 6">
            <a:extLst>
              <a:ext uri="{FF2B5EF4-FFF2-40B4-BE49-F238E27FC236}">
                <a16:creationId xmlns:a16="http://schemas.microsoft.com/office/drawing/2014/main" id="{3AAC5B4D-75D6-8E40-B9D4-60DF68D40050}"/>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2" name="Title 1">
            <a:extLst>
              <a:ext uri="{FF2B5EF4-FFF2-40B4-BE49-F238E27FC236}">
                <a16:creationId xmlns:a16="http://schemas.microsoft.com/office/drawing/2014/main" id="{897506C4-7194-5D40-920F-59D9016FA926}"/>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6" name="Picture 15" descr="A picture containing drawing, light&#10;&#10;Description automatically generated">
            <a:extLst>
              <a:ext uri="{FF2B5EF4-FFF2-40B4-BE49-F238E27FC236}">
                <a16:creationId xmlns:a16="http://schemas.microsoft.com/office/drawing/2014/main" id="{607D7019-77F9-E24B-BB84-DFC12580D18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166842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divider purple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19C49-C586-BC49-BBA0-3EFD9CB8E1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sp>
        <p:nvSpPr>
          <p:cNvPr id="11" name="Footer Placeholder 2">
            <a:extLst>
              <a:ext uri="{FF2B5EF4-FFF2-40B4-BE49-F238E27FC236}">
                <a16:creationId xmlns:a16="http://schemas.microsoft.com/office/drawing/2014/main" id="{4C6D07A8-42F2-DC47-80AA-94FCD5D7B93D}"/>
              </a:ext>
            </a:extLst>
          </p:cNvPr>
          <p:cNvSpPr>
            <a:spLocks noGrp="1"/>
          </p:cNvSpPr>
          <p:nvPr>
            <p:ph type="ftr" sz="quarter" idx="10"/>
          </p:nvPr>
        </p:nvSpPr>
        <p:spPr>
          <a:xfrm>
            <a:off x="457200" y="6270170"/>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3" name="Text Placeholder 6">
            <a:extLst>
              <a:ext uri="{FF2B5EF4-FFF2-40B4-BE49-F238E27FC236}">
                <a16:creationId xmlns:a16="http://schemas.microsoft.com/office/drawing/2014/main" id="{6587E896-33D6-2A4C-A980-876E8B45F03C}"/>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6F11D902-823A-6E4D-905D-AC0679550CB1}"/>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DB4D6A2A-24C8-8740-99D7-E0CE2397A9BC}"/>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84987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divider pink backgrou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DC9B2-737A-C042-BDC1-2A1F345AD3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05" r="1961"/>
          <a:stretch/>
        </p:blipFill>
        <p:spPr>
          <a:xfrm>
            <a:off x="0" y="-1"/>
            <a:ext cx="12192000" cy="6858000"/>
          </a:xfrm>
          <a:prstGeom prst="rect">
            <a:avLst/>
          </a:prstGeom>
        </p:spPr>
      </p:pic>
      <p:sp>
        <p:nvSpPr>
          <p:cNvPr id="12" name="Footer Placeholder 2">
            <a:extLst>
              <a:ext uri="{FF2B5EF4-FFF2-40B4-BE49-F238E27FC236}">
                <a16:creationId xmlns:a16="http://schemas.microsoft.com/office/drawing/2014/main" id="{15320B6F-DEB4-1244-AD0F-2B86D2165275}"/>
              </a:ext>
            </a:extLst>
          </p:cNvPr>
          <p:cNvSpPr>
            <a:spLocks noGrp="1"/>
          </p:cNvSpPr>
          <p:nvPr>
            <p:ph type="ftr" sz="quarter" idx="10"/>
          </p:nvPr>
        </p:nvSpPr>
        <p:spPr>
          <a:xfrm>
            <a:off x="457200" y="6272784"/>
            <a:ext cx="4114800" cy="294907"/>
          </a:xfrm>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3" name="Text Placeholder 6">
            <a:extLst>
              <a:ext uri="{FF2B5EF4-FFF2-40B4-BE49-F238E27FC236}">
                <a16:creationId xmlns:a16="http://schemas.microsoft.com/office/drawing/2014/main" id="{8A5201DE-2C50-844C-8088-E615FE06495D}"/>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
        <p:nvSpPr>
          <p:cNvPr id="14" name="Title 1">
            <a:extLst>
              <a:ext uri="{FF2B5EF4-FFF2-40B4-BE49-F238E27FC236}">
                <a16:creationId xmlns:a16="http://schemas.microsoft.com/office/drawing/2014/main" id="{CB274154-93D3-B04C-9C8A-CC3A7040F8B8}"/>
              </a:ext>
            </a:extLst>
          </p:cNvPr>
          <p:cNvSpPr>
            <a:spLocks noGrp="1"/>
          </p:cNvSpPr>
          <p:nvPr>
            <p:ph type="title" hasCustomPrompt="1"/>
          </p:nvPr>
        </p:nvSpPr>
        <p:spPr>
          <a:xfrm>
            <a:off x="457200" y="2743200"/>
            <a:ext cx="8385858" cy="742208"/>
          </a:xfrm>
        </p:spPr>
        <p:txBody>
          <a:bodyPr/>
          <a:lstStyle>
            <a:lvl1pPr>
              <a:defRPr>
                <a:solidFill>
                  <a:schemeClr val="bg1"/>
                </a:solidFill>
              </a:defRPr>
            </a:lvl1pPr>
          </a:lstStyle>
          <a:p>
            <a:r>
              <a:rPr lang="en-US"/>
              <a:t>Section Name</a:t>
            </a:r>
          </a:p>
        </p:txBody>
      </p:sp>
      <p:pic>
        <p:nvPicPr>
          <p:cNvPr id="15" name="Picture 14" descr="A picture containing drawing, light&#10;&#10;Description automatically generated">
            <a:extLst>
              <a:ext uri="{FF2B5EF4-FFF2-40B4-BE49-F238E27FC236}">
                <a16:creationId xmlns:a16="http://schemas.microsoft.com/office/drawing/2014/main" id="{E4C3A288-28B8-9F48-AD05-A292DB9EE605}"/>
              </a:ext>
            </a:extLst>
          </p:cNvPr>
          <p:cNvPicPr>
            <a:picLocks noChangeAspect="1"/>
          </p:cNvPicPr>
          <p:nvPr userDrawn="1"/>
        </p:nvPicPr>
        <p:blipFill>
          <a:blip r:embed="rId3"/>
          <a:stretch>
            <a:fillRect/>
          </a:stretch>
        </p:blipFill>
        <p:spPr>
          <a:xfrm>
            <a:off x="10040112" y="5989320"/>
            <a:ext cx="1788224" cy="576072"/>
          </a:xfrm>
          <a:prstGeom prst="rect">
            <a:avLst/>
          </a:prstGeom>
        </p:spPr>
      </p:pic>
    </p:spTree>
    <p:extLst>
      <p:ext uri="{BB962C8B-B14F-4D97-AF65-F5344CB8AC3E}">
        <p14:creationId xmlns:p14="http://schemas.microsoft.com/office/powerpoint/2010/main" val="96830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726191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1830123"/>
            <a:ext cx="9366563" cy="759855"/>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1" y="2886191"/>
            <a:ext cx="9366563" cy="2340000"/>
          </a:xfrm>
        </p:spPr>
        <p:txBody>
          <a:bodyPr anchor="t" anchorCtr="0"/>
          <a:lstStyle>
            <a:lvl1pPr marL="0" indent="0" algn="l">
              <a:spcBef>
                <a:spcPts val="0"/>
              </a:spcBef>
              <a:buNone/>
              <a:defRPr sz="17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08/04/2021</a:t>
            </a:fld>
            <a:endParaRPr lang="en-GB" dirty="0"/>
          </a:p>
        </p:txBody>
      </p:sp>
      <p:sp>
        <p:nvSpPr>
          <p:cNvPr id="5" name="Footer Placeholder 4"/>
          <p:cNvSpPr>
            <a:spLocks noGrp="1"/>
          </p:cNvSpPr>
          <p:nvPr>
            <p:ph type="ftr" sz="quarter" idx="11"/>
          </p:nvPr>
        </p:nvSpPr>
        <p:spPr/>
        <p:txBody>
          <a:bodyPr/>
          <a:lstStyle/>
          <a:p>
            <a:r>
              <a:rPr lang="en-GB" dirty="0"/>
              <a:t>Private and confidential    </a:t>
            </a:r>
          </a:p>
        </p:txBody>
      </p:sp>
      <p:pic>
        <p:nvPicPr>
          <p:cNvPr id="6" name="Imagen 5">
            <a:extLst>
              <a:ext uri="{FF2B5EF4-FFF2-40B4-BE49-F238E27FC236}">
                <a16:creationId xmlns:a16="http://schemas.microsoft.com/office/drawing/2014/main" id="{858EBA6A-2B7C-4C66-A4C5-0567BF9B75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89" b="42728"/>
          <a:stretch/>
        </p:blipFill>
        <p:spPr>
          <a:xfrm>
            <a:off x="1" y="5276970"/>
            <a:ext cx="6018359" cy="1581031"/>
          </a:xfrm>
          <a:prstGeom prst="rect">
            <a:avLst/>
          </a:prstGeom>
        </p:spPr>
      </p:pic>
      <p:grpSp>
        <p:nvGrpSpPr>
          <p:cNvPr id="10" name="Grupo 9">
            <a:extLst>
              <a:ext uri="{FF2B5EF4-FFF2-40B4-BE49-F238E27FC236}">
                <a16:creationId xmlns:a16="http://schemas.microsoft.com/office/drawing/2014/main" id="{78447040-EF73-42BF-ABD6-2F643D1A5B89}"/>
              </a:ext>
            </a:extLst>
          </p:cNvPr>
          <p:cNvGrpSpPr/>
          <p:nvPr userDrawn="1"/>
        </p:nvGrpSpPr>
        <p:grpSpPr>
          <a:xfrm>
            <a:off x="8311721" y="5925277"/>
            <a:ext cx="3697723" cy="902256"/>
            <a:chOff x="148171" y="698514"/>
            <a:chExt cx="2773292" cy="676692"/>
          </a:xfrm>
        </p:grpSpPr>
        <p:pic>
          <p:nvPicPr>
            <p:cNvPr id="11" name="Imagen 10">
              <a:extLst>
                <a:ext uri="{FF2B5EF4-FFF2-40B4-BE49-F238E27FC236}">
                  <a16:creationId xmlns:a16="http://schemas.microsoft.com/office/drawing/2014/main" id="{F439F610-F0B3-4DED-A542-E8F766DFD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2" name="Imagen 11">
              <a:extLst>
                <a:ext uri="{FF2B5EF4-FFF2-40B4-BE49-F238E27FC236}">
                  <a16:creationId xmlns:a16="http://schemas.microsoft.com/office/drawing/2014/main" id="{52C320F8-9FBB-40AB-86CF-9F733C36D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Tree>
    <p:extLst>
      <p:ext uri="{BB962C8B-B14F-4D97-AF65-F5344CB8AC3E}">
        <p14:creationId xmlns:p14="http://schemas.microsoft.com/office/powerpoint/2010/main" val="4019471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Divider">
    <p:bg>
      <p:bgPr>
        <a:solidFill>
          <a:srgbClr val="ECF0F7"/>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28CFCA-65E9-43EF-AF23-108526AA93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92" r="1951"/>
          <a:stretch/>
        </p:blipFill>
        <p:spPr>
          <a:xfrm>
            <a:off x="1" y="-2"/>
            <a:ext cx="12192000" cy="6858001"/>
          </a:xfrm>
          <a:prstGeom prst="rect">
            <a:avLst/>
          </a:prstGeom>
        </p:spPr>
      </p:pic>
      <p:pic>
        <p:nvPicPr>
          <p:cNvPr id="8" name="Picture 7" descr="A picture containing drawing, light&#10;&#10;Description automatically generated">
            <a:extLst>
              <a:ext uri="{FF2B5EF4-FFF2-40B4-BE49-F238E27FC236}">
                <a16:creationId xmlns:a16="http://schemas.microsoft.com/office/drawing/2014/main" id="{27AFAB05-613F-4D58-9F2D-339F3D3EC09B}"/>
              </a:ext>
            </a:extLst>
          </p:cNvPr>
          <p:cNvPicPr>
            <a:picLocks noChangeAspect="1"/>
          </p:cNvPicPr>
          <p:nvPr userDrawn="1"/>
        </p:nvPicPr>
        <p:blipFill>
          <a:blip r:embed="rId3"/>
          <a:stretch>
            <a:fillRect/>
          </a:stretch>
        </p:blipFill>
        <p:spPr>
          <a:xfrm>
            <a:off x="10040112" y="5989320"/>
            <a:ext cx="1788224" cy="576072"/>
          </a:xfrm>
          <a:prstGeom prst="rect">
            <a:avLst/>
          </a:prstGeom>
        </p:spPr>
      </p:pic>
      <p:sp>
        <p:nvSpPr>
          <p:cNvPr id="2" name="Title 1"/>
          <p:cNvSpPr>
            <a:spLocks noGrp="1"/>
          </p:cNvSpPr>
          <p:nvPr>
            <p:ph type="title"/>
          </p:nvPr>
        </p:nvSpPr>
        <p:spPr>
          <a:xfrm>
            <a:off x="467999" y="2661139"/>
            <a:ext cx="9366564" cy="914400"/>
          </a:xfrm>
        </p:spPr>
        <p:txBody>
          <a:bodyPr/>
          <a:lstStyle>
            <a:lvl1pPr>
              <a:defRPr sz="5100" b="1">
                <a:solidFill>
                  <a:schemeClr val="bg1"/>
                </a:solidFill>
              </a:defRPr>
            </a:lvl1pPr>
          </a:lstStyle>
          <a:p>
            <a:r>
              <a:rPr lang="en-US"/>
              <a:t>Click to edit Master title style</a:t>
            </a:r>
            <a:endParaRPr lang="en-GB"/>
          </a:p>
        </p:txBody>
      </p:sp>
      <p:sp>
        <p:nvSpPr>
          <p:cNvPr id="4" name="Date Placeholder 3"/>
          <p:cNvSpPr>
            <a:spLocks noGrp="1"/>
          </p:cNvSpPr>
          <p:nvPr>
            <p:ph type="dt" sz="half" idx="10"/>
          </p:nvPr>
        </p:nvSpPr>
        <p:spPr>
          <a:xfrm>
            <a:off x="1494191" y="6405118"/>
            <a:ext cx="720000" cy="216000"/>
          </a:xfrm>
        </p:spPr>
        <p:txBody>
          <a:bodyPr/>
          <a:lstStyle>
            <a:lvl1pPr>
              <a:defRPr>
                <a:solidFill>
                  <a:schemeClr val="bg1"/>
                </a:solidFill>
              </a:defRPr>
            </a:lvl1pPr>
          </a:lstStyle>
          <a:p>
            <a:fld id="{EBC41589-D1C4-4BDC-AA48-3EF7E766A328}" type="datetime1">
              <a:rPr lang="en-GB" smtClean="0"/>
              <a:pPr/>
              <a:t>08/04/2021</a:t>
            </a:fld>
            <a:endParaRPr lang="en-GB"/>
          </a:p>
        </p:txBody>
      </p:sp>
      <p:sp>
        <p:nvSpPr>
          <p:cNvPr id="5" name="Footer Placeholder 4"/>
          <p:cNvSpPr>
            <a:spLocks noGrp="1"/>
          </p:cNvSpPr>
          <p:nvPr>
            <p:ph type="ftr" sz="quarter" idx="11"/>
          </p:nvPr>
        </p:nvSpPr>
        <p:spPr>
          <a:xfrm>
            <a:off x="2240811" y="6405118"/>
            <a:ext cx="6114625" cy="216000"/>
          </a:xfrm>
        </p:spPr>
        <p:txBody>
          <a:bodyPr/>
          <a:lstStyle>
            <a:lvl1pPr>
              <a:defRPr>
                <a:solidFill>
                  <a:schemeClr val="bg1"/>
                </a:solidFill>
              </a:defRPr>
            </a:lvl1pPr>
          </a:lstStyle>
          <a:p>
            <a:r>
              <a:rPr lang="en-GB"/>
              <a:t>Private and confidential     Presentation Title</a:t>
            </a:r>
          </a:p>
        </p:txBody>
      </p:sp>
      <p:sp>
        <p:nvSpPr>
          <p:cNvPr id="9" name="TextBox 8">
            <a:extLst>
              <a:ext uri="{FF2B5EF4-FFF2-40B4-BE49-F238E27FC236}">
                <a16:creationId xmlns:a16="http://schemas.microsoft.com/office/drawing/2014/main" id="{DA451924-4D22-4A24-8A27-1799D790EB2B}"/>
              </a:ext>
            </a:extLst>
          </p:cNvPr>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bg1"/>
                </a:solidFill>
              </a:rPr>
              <a:pPr/>
              <a:t>‹Nº›</a:t>
            </a:fld>
            <a:r>
              <a:rPr lang="en-GB" sz="1000">
                <a:solidFill>
                  <a:schemeClr val="bg1"/>
                </a:solidFill>
              </a:rPr>
              <a:t>    </a:t>
            </a:r>
            <a:r>
              <a:rPr lang="en-GB" sz="1000" baseline="0">
                <a:solidFill>
                  <a:schemeClr val="bg1"/>
                </a:solidFill>
              </a:rPr>
              <a:t> </a:t>
            </a:r>
            <a:r>
              <a:rPr lang="en-GB" sz="1000">
                <a:solidFill>
                  <a:schemeClr val="bg1"/>
                </a:solidFill>
              </a:rPr>
              <a:t>© Experian</a:t>
            </a:r>
          </a:p>
        </p:txBody>
      </p:sp>
      <p:sp>
        <p:nvSpPr>
          <p:cNvPr id="10" name="Text Placeholder 6">
            <a:extLst>
              <a:ext uri="{FF2B5EF4-FFF2-40B4-BE49-F238E27FC236}">
                <a16:creationId xmlns:a16="http://schemas.microsoft.com/office/drawing/2014/main" id="{59E491AF-BAF3-47EB-A908-60D2ADAE5D2B}"/>
              </a:ext>
            </a:extLst>
          </p:cNvPr>
          <p:cNvSpPr>
            <a:spLocks noGrp="1"/>
          </p:cNvSpPr>
          <p:nvPr>
            <p:ph type="body" sz="quarter" idx="20" hasCustomPrompt="1"/>
          </p:nvPr>
        </p:nvSpPr>
        <p:spPr>
          <a:xfrm>
            <a:off x="457200" y="3657600"/>
            <a:ext cx="8385858" cy="742208"/>
          </a:xfrm>
        </p:spPr>
        <p:txBody>
          <a:bodyPr>
            <a:normAutofit/>
          </a:bodyPr>
          <a:lstStyle>
            <a:lvl1pPr marL="0" indent="0">
              <a:buFontTx/>
              <a:buNone/>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r>
              <a:rPr lang="en-US" sz="1800"/>
              <a:t>Subtitle can go here in 18pt</a:t>
            </a:r>
          </a:p>
        </p:txBody>
      </p:sp>
    </p:spTree>
    <p:extLst>
      <p:ext uri="{BB962C8B-B14F-4D97-AF65-F5344CB8AC3E}">
        <p14:creationId xmlns:p14="http://schemas.microsoft.com/office/powerpoint/2010/main" val="14803036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sz="32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08/04/2021</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3844570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1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Tree>
    <p:extLst>
      <p:ext uri="{BB962C8B-B14F-4D97-AF65-F5344CB8AC3E}">
        <p14:creationId xmlns:p14="http://schemas.microsoft.com/office/powerpoint/2010/main" val="1799995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a:p>
            <a:pPr lvl="0"/>
            <a:r>
              <a:rPr lang="en-US" dirty="0"/>
              <a:t>Section Title here in preset 18pt Arial Bold</a:t>
            </a:r>
          </a:p>
          <a:p>
            <a:pPr lvl="1"/>
            <a:r>
              <a:rPr lang="en-US" dirty="0"/>
              <a:t>First item here in preset 16pt Arial Regular</a:t>
            </a:r>
          </a:p>
          <a:p>
            <a:pPr lvl="2"/>
            <a:r>
              <a:rPr lang="en-US" dirty="0"/>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237464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94138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1"/>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a:p>
            <a:pPr lvl="0"/>
            <a:r>
              <a:rPr lang="en-US" dirty="0"/>
              <a:t>Section Title here in preset 18pt Arial Bold</a:t>
            </a:r>
          </a:p>
          <a:p>
            <a:pPr lvl="1"/>
            <a:r>
              <a:rPr lang="en-US" dirty="0"/>
              <a:t>First item here in preset 18pt Arial Regular</a:t>
            </a:r>
          </a:p>
          <a:p>
            <a:pPr lvl="2"/>
            <a:r>
              <a:rPr lang="en-US" dirty="0"/>
              <a:t>Second item here in preset 18pt Arial Regular</a:t>
            </a:r>
          </a:p>
          <a:p>
            <a:pPr lvl="1"/>
            <a:r>
              <a:rPr lang="en-US" dirty="0"/>
              <a:t>First item here in preset 18pt Arial Regular</a:t>
            </a:r>
          </a:p>
          <a:p>
            <a:pPr lvl="2"/>
            <a:r>
              <a:rPr lang="en-US" dirty="0"/>
              <a:t>Second item here in preset 18pt Arial Regular</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610604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dirty="0"/>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0"/>
            <a:r>
              <a:rPr lang="en-US" dirty="0"/>
              <a:t>Section Title here in preset 18pt Arial Bold</a:t>
            </a:r>
          </a:p>
          <a:p>
            <a:pPr lvl="1"/>
            <a:r>
              <a:rPr lang="en-US" dirty="0"/>
              <a:t>First item here in preset 16pt Arial Regular</a:t>
            </a:r>
          </a:p>
          <a:p>
            <a:pPr lvl="2"/>
            <a:r>
              <a:rPr lang="en-US" dirty="0"/>
              <a:t>The first level of text is ranged left, with bullet points</a:t>
            </a:r>
          </a:p>
          <a:p>
            <a:pPr lvl="2"/>
            <a:r>
              <a:rPr lang="en-US" dirty="0"/>
              <a:t>The first level of text is ranged left, with bullet points</a:t>
            </a:r>
          </a:p>
          <a:p>
            <a:pPr lvl="2"/>
            <a:r>
              <a:rPr lang="en-US" dirty="0"/>
              <a:t>The first level of text is ranged left, with bullet points</a:t>
            </a:r>
          </a:p>
          <a:p>
            <a:pPr lvl="2"/>
            <a:endParaRPr lang="en-US" dirty="0"/>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798515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dirty="0"/>
              <a:t>The first level of text is ranged left, </a:t>
            </a:r>
            <a:br>
              <a:rPr lang="en-US" dirty="0"/>
            </a:br>
            <a:r>
              <a:rPr lang="en-US" dirty="0"/>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dirty="0"/>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9336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ata Art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15D84882-5DFC-7948-A691-5CAC04768C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3855" y="27714"/>
            <a:ext cx="8025063" cy="2910211"/>
          </a:xfrm>
          <a:prstGeom prst="rect">
            <a:avLst/>
          </a:prstGeom>
        </p:spPr>
      </p:pic>
      <p:sp>
        <p:nvSpPr>
          <p:cNvPr id="9" name="Text Placeholder 3">
            <a:extLst>
              <a:ext uri="{FF2B5EF4-FFF2-40B4-BE49-F238E27FC236}">
                <a16:creationId xmlns:a16="http://schemas.microsoft.com/office/drawing/2014/main" id="{E80211BA-B6AD-D243-9A67-6383D9472B7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99668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dirty="0"/>
              <a:t>Title in preset 16pt Arial Bold</a:t>
            </a:r>
          </a:p>
          <a:p>
            <a:pPr lvl="1"/>
            <a:r>
              <a:rPr lang="en-US" dirty="0"/>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072462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269074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409252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dirty="0"/>
              <a:t>Title in preset 16pt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4042469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019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9418839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644832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41267816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dirty="0"/>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dirty="0"/>
              <a:t>Section title here in preset 18pt Arial Bold</a:t>
            </a:r>
          </a:p>
          <a:p>
            <a:pPr lvl="1"/>
            <a:r>
              <a:rPr lang="en-US" dirty="0"/>
              <a:t>First item</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9469471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42241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Data Art 4">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DE2767A4-3C10-A14F-B4AF-161D4723664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
            <a:ext cx="8073290" cy="3048761"/>
          </a:xfrm>
          <a:prstGeom prst="rect">
            <a:avLst/>
          </a:prstGeom>
        </p:spPr>
      </p:pic>
      <p:sp>
        <p:nvSpPr>
          <p:cNvPr id="9" name="Text Placeholder 3">
            <a:extLst>
              <a:ext uri="{FF2B5EF4-FFF2-40B4-BE49-F238E27FC236}">
                <a16:creationId xmlns:a16="http://schemas.microsoft.com/office/drawing/2014/main" id="{A2616587-50D6-D747-864C-FFC88A6C349E}"/>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22613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3112302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dirty="0"/>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dirty="0"/>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843454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998176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dirty="0"/>
              <a:t>Click to edit Master text</a:t>
            </a:r>
          </a:p>
        </p:txBody>
      </p:sp>
    </p:spTree>
    <p:extLst>
      <p:ext uri="{BB962C8B-B14F-4D97-AF65-F5344CB8AC3E}">
        <p14:creationId xmlns:p14="http://schemas.microsoft.com/office/powerpoint/2010/main" val="2648991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9764942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542173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5355917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958672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40474631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16370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Data Art 5">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507EDF25-4023-4340-BBDC-FF3671B366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994"/>
            <a:ext cx="9020431" cy="3038903"/>
          </a:xfrm>
          <a:prstGeom prst="rect">
            <a:avLst/>
          </a:prstGeom>
        </p:spPr>
      </p:pic>
      <p:sp>
        <p:nvSpPr>
          <p:cNvPr id="9" name="Text Placeholder 3">
            <a:extLst>
              <a:ext uri="{FF2B5EF4-FFF2-40B4-BE49-F238E27FC236}">
                <a16:creationId xmlns:a16="http://schemas.microsoft.com/office/drawing/2014/main" id="{92599EDB-65B1-BC45-8E8E-F595588FF8A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9368078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4785295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1820989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dirty="0"/>
              <a:t>Quote appears here in preset 28pt size with overhanging double quotation marks as default.”</a:t>
            </a:r>
          </a:p>
          <a:p>
            <a:pPr lvl="1"/>
            <a:r>
              <a:rPr lang="en-US" dirty="0"/>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dirty="0"/>
              <a:t>“</a:t>
            </a:r>
          </a:p>
        </p:txBody>
      </p:sp>
    </p:spTree>
    <p:extLst>
      <p:ext uri="{BB962C8B-B14F-4D97-AF65-F5344CB8AC3E}">
        <p14:creationId xmlns:p14="http://schemas.microsoft.com/office/powerpoint/2010/main" val="25499203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542170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3989451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40452588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1743872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44288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6843186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00321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Data Art 6">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E3191253-719D-B24D-9901-306090EF3B6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8381874" cy="2937925"/>
          </a:xfrm>
          <a:prstGeom prst="rect">
            <a:avLst/>
          </a:prstGeom>
        </p:spPr>
      </p:pic>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808919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32606004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dirty="0"/>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dirty="0"/>
              <a:t>Subtitle preset in 18pt Arial Bold</a:t>
            </a:r>
          </a:p>
          <a:p>
            <a:pPr lvl="1"/>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p>
          <a:p>
            <a:pPr lvl="5"/>
            <a:endParaRPr lang="en-US" dirty="0"/>
          </a:p>
        </p:txBody>
      </p:sp>
    </p:spTree>
    <p:extLst>
      <p:ext uri="{BB962C8B-B14F-4D97-AF65-F5344CB8AC3E}">
        <p14:creationId xmlns:p14="http://schemas.microsoft.com/office/powerpoint/2010/main" val="12227734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dirty="0"/>
              <a:t>[insert chart here]</a:t>
            </a:r>
          </a:p>
        </p:txBody>
      </p:sp>
    </p:spTree>
    <p:extLst>
      <p:ext uri="{BB962C8B-B14F-4D97-AF65-F5344CB8AC3E}">
        <p14:creationId xmlns:p14="http://schemas.microsoft.com/office/powerpoint/2010/main" val="516729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dirty="0"/>
              <a:t>Chart graphic or smart art here</a:t>
            </a:r>
          </a:p>
        </p:txBody>
      </p:sp>
    </p:spTree>
    <p:extLst>
      <p:ext uri="{BB962C8B-B14F-4D97-AF65-F5344CB8AC3E}">
        <p14:creationId xmlns:p14="http://schemas.microsoft.com/office/powerpoint/2010/main" val="24907505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dirty="0"/>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7943100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dirty="0"/>
              <a:t>Subtitle preset in 18pt Arial Bold</a:t>
            </a:r>
          </a:p>
          <a:p>
            <a:pPr lvl="1"/>
            <a:r>
              <a:rPr lang="en-US" dirty="0"/>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dirty="0"/>
              <a:t>Insert table</a:t>
            </a:r>
          </a:p>
        </p:txBody>
      </p:sp>
    </p:spTree>
    <p:extLst>
      <p:ext uri="{BB962C8B-B14F-4D97-AF65-F5344CB8AC3E}">
        <p14:creationId xmlns:p14="http://schemas.microsoft.com/office/powerpoint/2010/main" val="25610343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dirty="0"/>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dirty="0"/>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dirty="0"/>
              <a:t>First level</a:t>
            </a:r>
          </a:p>
          <a:p>
            <a:pPr lvl="2"/>
            <a:r>
              <a:rPr lang="en-US" dirty="0"/>
              <a:t>Second level</a:t>
            </a:r>
          </a:p>
          <a:p>
            <a:pPr lvl="3"/>
            <a:r>
              <a:rPr lang="en-US" dirty="0"/>
              <a:t>Third level</a:t>
            </a:r>
          </a:p>
          <a:p>
            <a:pPr lvl="4"/>
            <a:r>
              <a:rPr lang="en-US" dirty="0"/>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13789878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dirty="0"/>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dirty="0" err="1"/>
              <a:t>Subheadline</a:t>
            </a:r>
            <a:r>
              <a:rPr lang="en-US" dirty="0"/>
              <a:t> preset in 18pt, if required</a:t>
            </a:r>
          </a:p>
        </p:txBody>
      </p:sp>
    </p:spTree>
    <p:extLst>
      <p:ext uri="{BB962C8B-B14F-4D97-AF65-F5344CB8AC3E}">
        <p14:creationId xmlns:p14="http://schemas.microsoft.com/office/powerpoint/2010/main" val="256991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Tree>
    <p:extLst>
      <p:ext uri="{BB962C8B-B14F-4D97-AF65-F5344CB8AC3E}">
        <p14:creationId xmlns:p14="http://schemas.microsoft.com/office/powerpoint/2010/main" val="3072855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 blu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C59FECF-51FD-3341-99E3-EB3525D6B3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60133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Data Art 7">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6" name="Picture 5">
            <a:extLst>
              <a:ext uri="{FF2B5EF4-FFF2-40B4-BE49-F238E27FC236}">
                <a16:creationId xmlns:a16="http://schemas.microsoft.com/office/drawing/2014/main" id="{DF5AC06C-616E-1C40-AA9F-8E0ABB6C2E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8397598" cy="3157147"/>
          </a:xfrm>
          <a:prstGeom prst="rect">
            <a:avLst/>
          </a:prstGeom>
        </p:spPr>
      </p:pic>
    </p:spTree>
    <p:extLst>
      <p:ext uri="{BB962C8B-B14F-4D97-AF65-F5344CB8AC3E}">
        <p14:creationId xmlns:p14="http://schemas.microsoft.com/office/powerpoint/2010/main" val="29448908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ck cover purple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22749-82B3-1A46-8EBF-6CE47E33CAC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4214047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ck cover pink 1">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7995DD-62FF-7047-8628-B6B5091B6F5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211" t="384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20373746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ack cover blu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A90E4-EB51-2C46-89AF-C42F3B40DA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102" r="5211" b="-257"/>
          <a:stretch/>
        </p:blipFill>
        <p:spPr>
          <a:xfrm>
            <a:off x="-2" y="0"/>
            <a:ext cx="12192002"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3647519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ck cover purple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A401A-67B7-4F4A-B401-677CA4EC33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1" r="5211"/>
          <a:stretch/>
        </p:blipFill>
        <p:spPr>
          <a:xfrm>
            <a:off x="1" y="-1"/>
            <a:ext cx="12192000" cy="6857575"/>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6097981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pink 2">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0B353-9972-1A47-B249-88382EFD8E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846" r="5211"/>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C2AB8D27-C15B-7E4A-A394-A215031FBE46}"/>
              </a:ext>
            </a:extLst>
          </p:cNvPr>
          <p:cNvSpPr>
            <a:spLocks noGrp="1"/>
          </p:cNvSpPr>
          <p:nvPr>
            <p:ph type="ftr" sz="quarter" idx="10"/>
          </p:nvPr>
        </p:nvSpPr>
        <p:spPr/>
        <p:txBody>
          <a:body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pic>
        <p:nvPicPr>
          <p:cNvPr id="7" name="Picture 6">
            <a:extLst>
              <a:ext uri="{FF2B5EF4-FFF2-40B4-BE49-F238E27FC236}">
                <a16:creationId xmlns:a16="http://schemas.microsoft.com/office/drawing/2014/main" id="{9FD2BBBE-ABF4-D74A-8470-4E0FA851E2DA}"/>
              </a:ext>
            </a:extLst>
          </p:cNvPr>
          <p:cNvPicPr>
            <a:picLocks noChangeAspect="1"/>
          </p:cNvPicPr>
          <p:nvPr userDrawn="1"/>
        </p:nvPicPr>
        <p:blipFill>
          <a:blip r:embed="rId2"/>
          <a:srcRect/>
          <a:stretch/>
        </p:blipFill>
        <p:spPr>
          <a:xfrm>
            <a:off x="4203700" y="2819400"/>
            <a:ext cx="3784600" cy="1219200"/>
          </a:xfrm>
          <a:prstGeom prst="rect">
            <a:avLst/>
          </a:prstGeom>
        </p:spPr>
      </p:pic>
    </p:spTree>
    <p:extLst>
      <p:ext uri="{BB962C8B-B14F-4D97-AF65-F5344CB8AC3E}">
        <p14:creationId xmlns:p14="http://schemas.microsoft.com/office/powerpoint/2010/main" val="177656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image" Target="../media/image34.png"/><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theme" Target="../theme/theme3.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7CFC9-9B7F-4E48-B6DB-5EFE4130C95C}"/>
              </a:ext>
            </a:extLst>
          </p:cNvPr>
          <p:cNvSpPr>
            <a:spLocks noGrp="1"/>
          </p:cNvSpPr>
          <p:nvPr>
            <p:ph type="title"/>
          </p:nvPr>
        </p:nvSpPr>
        <p:spPr>
          <a:xfrm>
            <a:off x="457200" y="3154680"/>
            <a:ext cx="10515600" cy="1325563"/>
          </a:xfrm>
          <a:prstGeom prst="rect">
            <a:avLst/>
          </a:prstGeom>
        </p:spPr>
        <p:txBody>
          <a:bodyPr vert="horz" lIns="0" tIns="0" rIns="0" bIns="0" rtlCol="0" anchor="b" anchorCtr="0">
            <a:normAutofit/>
          </a:bodyPr>
          <a:lstStyle/>
          <a:p>
            <a:r>
              <a:rPr lang="en-US"/>
              <a:t>Presentation Title</a:t>
            </a:r>
          </a:p>
        </p:txBody>
      </p:sp>
      <p:sp>
        <p:nvSpPr>
          <p:cNvPr id="5" name="Footer Placeholder 4">
            <a:extLst>
              <a:ext uri="{FF2B5EF4-FFF2-40B4-BE49-F238E27FC236}">
                <a16:creationId xmlns:a16="http://schemas.microsoft.com/office/drawing/2014/main" id="{CA8A2849-0A69-B741-9E9B-8542C6081EA2}"/>
              </a:ext>
            </a:extLst>
          </p:cNvPr>
          <p:cNvSpPr>
            <a:spLocks noGrp="1"/>
          </p:cNvSpPr>
          <p:nvPr>
            <p:ph type="ftr" sz="quarter" idx="3"/>
          </p:nvPr>
        </p:nvSpPr>
        <p:spPr>
          <a:xfrm>
            <a:off x="457199" y="6117022"/>
            <a:ext cx="5638801" cy="447736"/>
          </a:xfrm>
          <a:prstGeom prst="rect">
            <a:avLst/>
          </a:prstGeom>
        </p:spPr>
        <p:txBody>
          <a:bodyPr vert="horz" lIns="0" tIns="0" rIns="0" bIns="0" rtlCol="0" anchor="b" anchorCtr="0"/>
          <a:lstStyle>
            <a:lvl1pPr algn="l">
              <a:defRPr sz="650">
                <a:solidFill>
                  <a:srgbClr val="63666A"/>
                </a:solidFill>
                <a:latin typeface="Arial" panose="020B0604020202020204" pitchFamily="34" charset="0"/>
                <a:cs typeface="Arial" panose="020B0604020202020204" pitchFamily="34" charset="0"/>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pic>
        <p:nvPicPr>
          <p:cNvPr id="7" name="Picture 6" descr="A close up of a sign&#10;&#10;Description automatically generated">
            <a:extLst>
              <a:ext uri="{FF2B5EF4-FFF2-40B4-BE49-F238E27FC236}">
                <a16:creationId xmlns:a16="http://schemas.microsoft.com/office/drawing/2014/main" id="{47CB933E-88EA-8941-A36C-8778322F3A96}"/>
              </a:ext>
            </a:extLst>
          </p:cNvPr>
          <p:cNvPicPr>
            <a:picLocks noChangeAspect="1"/>
          </p:cNvPicPr>
          <p:nvPr userDrawn="1"/>
        </p:nvPicPr>
        <p:blipFill>
          <a:blip r:embed="rId20"/>
          <a:stretch>
            <a:fillRect/>
          </a:stretch>
        </p:blipFill>
        <p:spPr>
          <a:xfrm>
            <a:off x="10037828" y="5988686"/>
            <a:ext cx="1788224" cy="576072"/>
          </a:xfrm>
          <a:prstGeom prst="rect">
            <a:avLst/>
          </a:prstGeom>
        </p:spPr>
      </p:pic>
      <p:sp>
        <p:nvSpPr>
          <p:cNvPr id="9" name="Text Placeholder 8">
            <a:extLst>
              <a:ext uri="{FF2B5EF4-FFF2-40B4-BE49-F238E27FC236}">
                <a16:creationId xmlns:a16="http://schemas.microsoft.com/office/drawing/2014/main" id="{7DBAE40A-8A62-1542-B63C-2866FF44F6E3}"/>
              </a:ext>
            </a:extLst>
          </p:cNvPr>
          <p:cNvSpPr>
            <a:spLocks noGrp="1"/>
          </p:cNvSpPr>
          <p:nvPr>
            <p:ph type="body" idx="1"/>
          </p:nvPr>
        </p:nvSpPr>
        <p:spPr>
          <a:xfrm>
            <a:off x="457200" y="4572000"/>
            <a:ext cx="10515600" cy="997786"/>
          </a:xfrm>
          <a:prstGeom prst="rect">
            <a:avLst/>
          </a:prstGeom>
        </p:spPr>
        <p:txBody>
          <a:bodyPr vert="horz" lIns="0" tIns="0" rIns="0" bIns="0" rtlCol="0">
            <a:noAutofit/>
          </a:bodyPr>
          <a:lstStyle/>
          <a:p>
            <a:r>
              <a:rPr lang="en-US" sz="1800">
                <a:solidFill>
                  <a:srgbClr val="63666A"/>
                </a:solidFill>
              </a:rPr>
              <a:t>Subtitle can go here / Presented by Name of Presenter</a:t>
            </a:r>
          </a:p>
          <a:p>
            <a:pPr>
              <a:defRPr/>
            </a:pPr>
            <a:r>
              <a:rPr lang="en-US" sz="1800">
                <a:solidFill>
                  <a:srgbClr val="63666A"/>
                </a:solidFill>
              </a:rPr>
              <a:t>Day / Month / Year</a:t>
            </a:r>
          </a:p>
        </p:txBody>
      </p:sp>
    </p:spTree>
    <p:extLst>
      <p:ext uri="{BB962C8B-B14F-4D97-AF65-F5344CB8AC3E}">
        <p14:creationId xmlns:p14="http://schemas.microsoft.com/office/powerpoint/2010/main" val="325837512"/>
      </p:ext>
    </p:extLst>
  </p:cSld>
  <p:clrMap bg1="lt1" tx1="dk1" bg2="lt2" tx2="dk2" accent1="accent1" accent2="accent2" accent3="accent3" accent4="accent4" accent5="accent5" accent6="accent6" hlink="hlink" folHlink="folHlink"/>
  <p:sldLayoutIdLst>
    <p:sldLayoutId id="2147483668" r:id="rId1"/>
    <p:sldLayoutId id="2147483682" r:id="rId2"/>
    <p:sldLayoutId id="2147483681" r:id="rId3"/>
    <p:sldLayoutId id="2147483669" r:id="rId4"/>
    <p:sldLayoutId id="2147483670" r:id="rId5"/>
    <p:sldLayoutId id="2147483671" r:id="rId6"/>
    <p:sldLayoutId id="2147483672" r:id="rId7"/>
    <p:sldLayoutId id="2147483673" r:id="rId8"/>
    <p:sldLayoutId id="2147483699" r:id="rId9"/>
    <p:sldLayoutId id="2147483674" r:id="rId10"/>
    <p:sldLayoutId id="2147483675" r:id="rId11"/>
    <p:sldLayoutId id="2147483676" r:id="rId12"/>
    <p:sldLayoutId id="2147483677" r:id="rId13"/>
    <p:sldLayoutId id="2147483678" r:id="rId14"/>
    <p:sldLayoutId id="2147483679" r:id="rId15"/>
    <p:sldLayoutId id="2147483680" r:id="rId16"/>
    <p:sldLayoutId id="2147483801" r:id="rId17"/>
    <p:sldLayoutId id="2147483810" r:id="rId18"/>
  </p:sldLayoutIdLst>
  <p:hf sldNum="0" hd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90000"/>
        </a:lnSpc>
        <a:spcBef>
          <a:spcPts val="1000"/>
        </a:spcBef>
        <a:spcAft>
          <a:spcPts val="0"/>
        </a:spcAft>
        <a:buClrTx/>
        <a:buSzTx/>
        <a:buFontTx/>
        <a:buNone/>
        <a:tabLst/>
        <a:defRPr sz="1800" kern="1200">
          <a:solidFill>
            <a:srgbClr val="63666A"/>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B9D5A-2F14-0745-A62A-0076E05165BF}"/>
              </a:ext>
            </a:extLst>
          </p:cNvPr>
          <p:cNvSpPr>
            <a:spLocks noGrp="1"/>
          </p:cNvSpPr>
          <p:nvPr>
            <p:ph type="title"/>
          </p:nvPr>
        </p:nvSpPr>
        <p:spPr>
          <a:xfrm>
            <a:off x="457199" y="457201"/>
            <a:ext cx="11275621" cy="74220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9DCF9356-F68B-7940-85A5-10432F39B7A8}"/>
              </a:ext>
            </a:extLst>
          </p:cNvPr>
          <p:cNvSpPr>
            <a:spLocks noGrp="1"/>
          </p:cNvSpPr>
          <p:nvPr>
            <p:ph type="body" idx="1"/>
          </p:nvPr>
        </p:nvSpPr>
        <p:spPr>
          <a:xfrm>
            <a:off x="457200" y="1825625"/>
            <a:ext cx="11274552" cy="4094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62F361F-B468-7949-B8EB-A6D97D0D1BD8}"/>
              </a:ext>
            </a:extLst>
          </p:cNvPr>
          <p:cNvSpPr>
            <a:spLocks noGrp="1"/>
          </p:cNvSpPr>
          <p:nvPr>
            <p:ph type="ftr" sz="quarter" idx="3"/>
          </p:nvPr>
        </p:nvSpPr>
        <p:spPr>
          <a:xfrm>
            <a:off x="457200" y="6270170"/>
            <a:ext cx="4114800" cy="294907"/>
          </a:xfrm>
          <a:prstGeom prst="rect">
            <a:avLst/>
          </a:prstGeom>
        </p:spPr>
        <p:txBody>
          <a:bodyPr vert="horz" lIns="0" tIns="0" rIns="0" bIns="0" rtlCol="0" anchor="b" anchorCtr="0"/>
          <a:lstStyle>
            <a:lvl1pPr marL="0" indent="0" algn="l">
              <a:tabLst>
                <a:tab pos="446088" algn="l"/>
                <a:tab pos="963613" algn="l"/>
                <a:tab pos="1363663" algn="l"/>
              </a:tabLst>
              <a:defRPr sz="650">
                <a:solidFill>
                  <a:srgbClr val="63666A"/>
                </a:solidFill>
                <a:latin typeface="Arial" panose="020B0604020202020204" pitchFamily="34" charset="0"/>
                <a:cs typeface="Arial" panose="020B0604020202020204" pitchFamily="34" charset="0"/>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pic>
        <p:nvPicPr>
          <p:cNvPr id="12" name="Picture 11" descr="A close up of a sign&#10;&#10;Description automatically generated">
            <a:extLst>
              <a:ext uri="{FF2B5EF4-FFF2-40B4-BE49-F238E27FC236}">
                <a16:creationId xmlns:a16="http://schemas.microsoft.com/office/drawing/2014/main" id="{FB4F19F9-9FB4-9347-AF08-14B8BA01CE67}"/>
              </a:ext>
            </a:extLst>
          </p:cNvPr>
          <p:cNvPicPr>
            <a:picLocks noChangeAspect="1"/>
          </p:cNvPicPr>
          <p:nvPr userDrawn="1"/>
        </p:nvPicPr>
        <p:blipFill>
          <a:blip r:embed="rId27"/>
          <a:stretch>
            <a:fillRect/>
          </a:stretch>
        </p:blipFill>
        <p:spPr>
          <a:xfrm>
            <a:off x="10037828" y="5988686"/>
            <a:ext cx="1788224" cy="576072"/>
          </a:xfrm>
          <a:prstGeom prst="rect">
            <a:avLst/>
          </a:prstGeom>
        </p:spPr>
      </p:pic>
    </p:spTree>
    <p:extLst>
      <p:ext uri="{BB962C8B-B14F-4D97-AF65-F5344CB8AC3E}">
        <p14:creationId xmlns:p14="http://schemas.microsoft.com/office/powerpoint/2010/main" val="411786696"/>
      </p:ext>
    </p:extLst>
  </p:cSld>
  <p:clrMap bg1="lt1" tx1="dk1" bg2="lt2" tx2="dk2" accent1="accent1" accent2="accent2" accent3="accent3" accent4="accent4" accent5="accent5" accent6="accent6" hlink="hlink" folHlink="folHlink"/>
  <p:sldLayoutIdLst>
    <p:sldLayoutId id="2147483695" r:id="rId1"/>
    <p:sldLayoutId id="2147483711" r:id="rId2"/>
    <p:sldLayoutId id="2147483712" r:id="rId3"/>
    <p:sldLayoutId id="2147483713" r:id="rId4"/>
    <p:sldLayoutId id="2147483714"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5" r:id="rId19"/>
    <p:sldLayoutId id="2147483716" r:id="rId20"/>
    <p:sldLayoutId id="2147483718" r:id="rId21"/>
    <p:sldLayoutId id="2147483802" r:id="rId22"/>
    <p:sldLayoutId id="2147483805" r:id="rId23"/>
    <p:sldLayoutId id="2147483806" r:id="rId24"/>
    <p:sldLayoutId id="2147483807" r:id="rId25"/>
  </p:sldLayoutIdLst>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fld id="{7240D81F-A9C9-BE4E-89F2-C5514A3B633B}" type="slidenum">
              <a:rPr lang="en-US" smtClean="0"/>
              <a:pPr/>
              <a:t>‹Nº›</a:t>
            </a:fld>
            <a:r>
              <a:rPr lang="en-US"/>
              <a:t>	© Experian	</a:t>
            </a:r>
            <a:fld id="{90946941-A803-504E-A5BD-6619F6F5FE25}" type="datetime1">
              <a:rPr lang="en-US" smtClean="0"/>
              <a:pPr/>
              <a:t>4/8/2021</a:t>
            </a:fld>
            <a:r>
              <a:rPr lang="en-US"/>
              <a:t>	Experian Internal</a:t>
            </a:r>
          </a:p>
        </p:txBody>
      </p:sp>
    </p:spTree>
    <p:extLst>
      <p:ext uri="{BB962C8B-B14F-4D97-AF65-F5344CB8AC3E}">
        <p14:creationId xmlns:p14="http://schemas.microsoft.com/office/powerpoint/2010/main" val="6902693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82" r:id="rId3"/>
    <p:sldLayoutId id="2147483751" r:id="rId4"/>
    <p:sldLayoutId id="2147483783" r:id="rId5"/>
    <p:sldLayoutId id="2147483772" r:id="rId6"/>
    <p:sldLayoutId id="2147483787" r:id="rId7"/>
    <p:sldLayoutId id="2147483758" r:id="rId8"/>
    <p:sldLayoutId id="2147483788" r:id="rId9"/>
    <p:sldLayoutId id="2147483769" r:id="rId10"/>
    <p:sldLayoutId id="2147483789" r:id="rId11"/>
    <p:sldLayoutId id="2147483790" r:id="rId12"/>
    <p:sldLayoutId id="2147483792" r:id="rId13"/>
    <p:sldLayoutId id="2147483791" r:id="rId14"/>
    <p:sldLayoutId id="2147483754" r:id="rId15"/>
    <p:sldLayoutId id="2147483766" r:id="rId16"/>
    <p:sldLayoutId id="2147483767" r:id="rId17"/>
    <p:sldLayoutId id="2147483768" r:id="rId18"/>
    <p:sldLayoutId id="2147483764" r:id="rId19"/>
    <p:sldLayoutId id="2147483765" r:id="rId20"/>
    <p:sldLayoutId id="2147483755" r:id="rId21"/>
    <p:sldLayoutId id="2147483756" r:id="rId22"/>
    <p:sldLayoutId id="2147483757" r:id="rId23"/>
    <p:sldLayoutId id="2147483763" r:id="rId24"/>
    <p:sldLayoutId id="2147483770" r:id="rId25"/>
    <p:sldLayoutId id="2147483771" r:id="rId26"/>
    <p:sldLayoutId id="2147483784" r:id="rId27"/>
    <p:sldLayoutId id="2147483785" r:id="rId28"/>
    <p:sldLayoutId id="2147483786" r:id="rId29"/>
    <p:sldLayoutId id="2147483773" r:id="rId30"/>
    <p:sldLayoutId id="2147483774" r:id="rId31"/>
    <p:sldLayoutId id="2147483775" r:id="rId32"/>
    <p:sldLayoutId id="2147483777" r:id="rId33"/>
    <p:sldLayoutId id="2147483776" r:id="rId34"/>
    <p:sldLayoutId id="2147483778" r:id="rId35"/>
    <p:sldLayoutId id="2147483779" r:id="rId36"/>
    <p:sldLayoutId id="2147483780" r:id="rId37"/>
    <p:sldLayoutId id="2147483781" r:id="rId38"/>
    <p:sldLayoutId id="2147483796" r:id="rId39"/>
    <p:sldLayoutId id="2147483794" r:id="rId40"/>
    <p:sldLayoutId id="2147483795" r:id="rId41"/>
    <p:sldLayoutId id="2147483798" r:id="rId42"/>
    <p:sldLayoutId id="2147483797" r:id="rId43"/>
    <p:sldLayoutId id="2147483799" r:id="rId44"/>
    <p:sldLayoutId id="2147483800" r:id="rId45"/>
  </p:sldLayoutIdLst>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D2FDFF-86F8-724D-94FA-E50685248A9E}"/>
              </a:ext>
            </a:extLst>
          </p:cNvPr>
          <p:cNvSpPr>
            <a:spLocks noGrp="1"/>
          </p:cNvSpPr>
          <p:nvPr>
            <p:ph type="ftr" sz="quarter" idx="3"/>
          </p:nvPr>
        </p:nvSpPr>
        <p:spPr>
          <a:xfrm>
            <a:off x="3275076" y="6117336"/>
            <a:ext cx="5641848" cy="448056"/>
          </a:xfrm>
          <a:prstGeom prst="rect">
            <a:avLst/>
          </a:prstGeom>
        </p:spPr>
        <p:txBody>
          <a:bodyPr vert="horz" lIns="0" tIns="0" rIns="0" bIns="0" rtlCol="0" anchor="b" anchorCtr="0"/>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sz="650">
                <a:latin typeface="Arial" panose="020B0604020202020204" pitchFamily="34" charset="0"/>
                <a:cs typeface="Arial" panose="020B0604020202020204" pitchFamily="34" charset="0"/>
              </a:rPr>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sz="650" b="1">
                <a:latin typeface="Arial" panose="020B0604020202020204" pitchFamily="34" charset="0"/>
                <a:cs typeface="Arial" panose="020B0604020202020204" pitchFamily="34" charset="0"/>
              </a:rPr>
              <a:t>Experian [Public. Confidential. Internal. Restricted. – please choose the appropriate category].</a:t>
            </a:r>
            <a:endParaRPr lang="en-US"/>
          </a:p>
        </p:txBody>
      </p:sp>
    </p:spTree>
    <p:extLst>
      <p:ext uri="{BB962C8B-B14F-4D97-AF65-F5344CB8AC3E}">
        <p14:creationId xmlns:p14="http://schemas.microsoft.com/office/powerpoint/2010/main" val="22233458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4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image" Target="../media/image5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6.jpeg"/><Relationship Id="rId5" Type="http://schemas.openxmlformats.org/officeDocument/2006/relationships/notesSlide" Target="../notesSlides/notesSlide2.xml"/><Relationship Id="rId4" Type="http://schemas.openxmlformats.org/officeDocument/2006/relationships/slideLayout" Target="../slideLayouts/slideLayout18.xml"/><Relationship Id="rId9"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32.png"/><Relationship Id="rId2" Type="http://schemas.openxmlformats.org/officeDocument/2006/relationships/image" Target="../media/image62.png"/><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65.sv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67.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2" Type="http://schemas.openxmlformats.org/officeDocument/2006/relationships/image" Target="../media/image31.png"/><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4">
            <a:extLst>
              <a:ext uri="{FF2B5EF4-FFF2-40B4-BE49-F238E27FC236}">
                <a16:creationId xmlns:a16="http://schemas.microsoft.com/office/drawing/2014/main" id="{2F76E29B-9FAD-4398-9839-6F192E968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492" r="2229" b="34961"/>
          <a:stretch/>
        </p:blipFill>
        <p:spPr>
          <a:xfrm>
            <a:off x="-4611" y="-1159647"/>
            <a:ext cx="11744428" cy="6643173"/>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pic>
      <p:sp>
        <p:nvSpPr>
          <p:cNvPr id="5" name="TextBox 4"/>
          <p:cNvSpPr txBox="1"/>
          <p:nvPr/>
        </p:nvSpPr>
        <p:spPr>
          <a:xfrm>
            <a:off x="318655" y="5606212"/>
            <a:ext cx="7502054" cy="369332"/>
          </a:xfrm>
          <a:prstGeom prst="rect">
            <a:avLst/>
          </a:prstGeom>
          <a:noFill/>
        </p:spPr>
        <p:txBody>
          <a:bodyPr wrap="none" lIns="0" tIns="0" rIns="0" bIns="0" numCol="1" spcCol="151200" rtlCol="0">
            <a:spAutoFit/>
          </a:bodyPr>
          <a:lstStyle/>
          <a:p>
            <a:pPr defTabSz="914356">
              <a:defRPr/>
            </a:pPr>
            <a:r>
              <a:rPr lang="es-PE" sz="2400" b="1" kern="0" dirty="0">
                <a:solidFill>
                  <a:srgbClr val="FFFFFF"/>
                </a:solidFill>
                <a:latin typeface="Arial" panose="020B0604020202020204"/>
              </a:rPr>
              <a:t>WS como soporte a la transformación de negocios </a:t>
            </a:r>
          </a:p>
        </p:txBody>
      </p:sp>
      <p:sp>
        <p:nvSpPr>
          <p:cNvPr id="6" name="TextBox 5"/>
          <p:cNvSpPr txBox="1"/>
          <p:nvPr/>
        </p:nvSpPr>
        <p:spPr>
          <a:xfrm>
            <a:off x="318655" y="6379348"/>
            <a:ext cx="3746218" cy="307777"/>
          </a:xfrm>
          <a:prstGeom prst="rect">
            <a:avLst/>
          </a:prstGeom>
          <a:noFill/>
        </p:spPr>
        <p:txBody>
          <a:bodyPr wrap="none" lIns="0" tIns="0" rIns="0" bIns="0" numCol="1" spcCol="151200" rtlCol="0">
            <a:spAutoFit/>
          </a:bodyPr>
          <a:lstStyle/>
          <a:p>
            <a:pPr defTabSz="914356">
              <a:defRPr/>
            </a:pPr>
            <a:r>
              <a:rPr lang="es-PE" sz="2000" kern="0" dirty="0">
                <a:solidFill>
                  <a:srgbClr val="FFFFFF"/>
                </a:solidFill>
              </a:rPr>
              <a:t>Ayudando a crear un mejor mañana</a:t>
            </a:r>
            <a:endParaRPr lang="es-PE" sz="2000" kern="0" dirty="0">
              <a:solidFill>
                <a:srgbClr val="FFFFFF"/>
              </a:solidFill>
              <a:latin typeface="Arial" panose="020B0604020202020204"/>
            </a:endParaRPr>
          </a:p>
        </p:txBody>
      </p:sp>
      <p:grpSp>
        <p:nvGrpSpPr>
          <p:cNvPr id="11" name="Grupo 10">
            <a:extLst>
              <a:ext uri="{FF2B5EF4-FFF2-40B4-BE49-F238E27FC236}">
                <a16:creationId xmlns:a16="http://schemas.microsoft.com/office/drawing/2014/main" id="{155421FA-6331-4508-BC1F-0CF65DE6D2CA}"/>
              </a:ext>
            </a:extLst>
          </p:cNvPr>
          <p:cNvGrpSpPr/>
          <p:nvPr/>
        </p:nvGrpSpPr>
        <p:grpSpPr>
          <a:xfrm>
            <a:off x="143339" y="890203"/>
            <a:ext cx="3697723" cy="902256"/>
            <a:chOff x="148171" y="698514"/>
            <a:chExt cx="2773292" cy="676692"/>
          </a:xfrm>
        </p:grpSpPr>
        <p:pic>
          <p:nvPicPr>
            <p:cNvPr id="12" name="Imagen 11">
              <a:extLst>
                <a:ext uri="{FF2B5EF4-FFF2-40B4-BE49-F238E27FC236}">
                  <a16:creationId xmlns:a16="http://schemas.microsoft.com/office/drawing/2014/main" id="{A00F1924-7B2C-43A0-94C9-A2F55C750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13" name="Imagen 12">
              <a:extLst>
                <a:ext uri="{FF2B5EF4-FFF2-40B4-BE49-F238E27FC236}">
                  <a16:creationId xmlns:a16="http://schemas.microsoft.com/office/drawing/2014/main" id="{6877F482-6AE7-42C2-B3CB-2FE47EA85C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8" name="TextBox 4"/>
          <p:cNvSpPr txBox="1"/>
          <p:nvPr/>
        </p:nvSpPr>
        <p:spPr>
          <a:xfrm>
            <a:off x="327945" y="2295980"/>
            <a:ext cx="8106684" cy="1415772"/>
          </a:xfrm>
          <a:prstGeom prst="rect">
            <a:avLst/>
          </a:prstGeom>
          <a:noFill/>
        </p:spPr>
        <p:txBody>
          <a:bodyPr wrap="square" lIns="0" tIns="0" rIns="0" bIns="0" numCol="1" spcCol="151200" rtlCol="0">
            <a:spAutoFit/>
          </a:bodyPr>
          <a:lstStyle/>
          <a:p>
            <a:r>
              <a:rPr lang="es-PE" sz="3200" b="1" dirty="0">
                <a:solidFill>
                  <a:srgbClr val="BA2F7D"/>
                </a:solidFill>
              </a:rPr>
              <a:t>Integración de datos vía</a:t>
            </a:r>
          </a:p>
          <a:p>
            <a:r>
              <a:rPr lang="es-PE" sz="3200" b="1" dirty="0">
                <a:solidFill>
                  <a:srgbClr val="BA2F7D"/>
                </a:solidFill>
              </a:rPr>
              <a:t>Web </a:t>
            </a:r>
            <a:r>
              <a:rPr lang="es-PE" sz="3200" b="1" dirty="0" err="1">
                <a:solidFill>
                  <a:srgbClr val="BA2F7D"/>
                </a:solidFill>
              </a:rPr>
              <a:t>Services</a:t>
            </a:r>
            <a:endParaRPr lang="es-PE" sz="3200" dirty="0">
              <a:solidFill>
                <a:srgbClr val="BA2F7D"/>
              </a:solidFill>
            </a:endParaRPr>
          </a:p>
          <a:p>
            <a:pPr defTabSz="914356">
              <a:defRPr/>
            </a:pPr>
            <a:endParaRPr lang="es-PE" sz="2800" b="1" kern="0" dirty="0">
              <a:solidFill>
                <a:srgbClr val="BA2F7D"/>
              </a:solidFill>
              <a:latin typeface="Arial" panose="020B0604020202020204"/>
            </a:endParaRPr>
          </a:p>
        </p:txBody>
      </p:sp>
    </p:spTree>
    <p:extLst>
      <p:ext uri="{BB962C8B-B14F-4D97-AF65-F5344CB8AC3E}">
        <p14:creationId xmlns:p14="http://schemas.microsoft.com/office/powerpoint/2010/main" val="77600704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ES" dirty="0"/>
              <a:t>Ayudar al crecimiento de </a:t>
            </a:r>
            <a:br>
              <a:rPr lang="es-ES" dirty="0"/>
            </a:br>
            <a:r>
              <a:rPr lang="es-PE" dirty="0"/>
              <a:t>nuestros clientes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5569752"/>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063DDE-73A5-4875-93D2-E5A72875E7B8}"/>
              </a:ext>
            </a:extLst>
          </p:cNvPr>
          <p:cNvPicPr>
            <a:picLocks noChangeAspect="1"/>
          </p:cNvPicPr>
          <p:nvPr/>
        </p:nvPicPr>
        <p:blipFill>
          <a:blip r:embed="rId3"/>
          <a:stretch>
            <a:fillRect/>
          </a:stretch>
        </p:blipFill>
        <p:spPr>
          <a:xfrm>
            <a:off x="5699197" y="0"/>
            <a:ext cx="6492803" cy="3407959"/>
          </a:xfrm>
          <a:prstGeom prst="rect">
            <a:avLst/>
          </a:prstGeom>
        </p:spPr>
      </p:pic>
      <p:cxnSp>
        <p:nvCxnSpPr>
          <p:cNvPr id="6" name="Straight Connector 5">
            <a:extLst>
              <a:ext uri="{FF2B5EF4-FFF2-40B4-BE49-F238E27FC236}">
                <a16:creationId xmlns:a16="http://schemas.microsoft.com/office/drawing/2014/main" id="{AD317C01-9E42-49BB-839A-E1AC28B28E86}"/>
              </a:ext>
            </a:extLst>
          </p:cNvPr>
          <p:cNvCxnSpPr/>
          <p:nvPr/>
        </p:nvCxnSpPr>
        <p:spPr>
          <a:xfrm>
            <a:off x="3985" y="6100474"/>
            <a:ext cx="12204000" cy="0"/>
          </a:xfrm>
          <a:prstGeom prst="line">
            <a:avLst/>
          </a:prstGeom>
          <a:noFill/>
          <a:ln w="19050">
            <a:solidFill>
              <a:srgbClr val="B01685"/>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AF0F3768-C346-462C-BE8F-26CA2841D04C}"/>
              </a:ext>
            </a:extLst>
          </p:cNvPr>
          <p:cNvCxnSpPr/>
          <p:nvPr/>
        </p:nvCxnSpPr>
        <p:spPr>
          <a:xfrm>
            <a:off x="3986" y="3915266"/>
            <a:ext cx="12204000" cy="0"/>
          </a:xfrm>
          <a:prstGeom prst="line">
            <a:avLst/>
          </a:prstGeom>
          <a:noFill/>
          <a:ln w="19050">
            <a:solidFill>
              <a:srgbClr val="1D4F91"/>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F62C96D9-16AE-40B6-96DD-8B78BF705CE8}"/>
              </a:ext>
            </a:extLst>
          </p:cNvPr>
          <p:cNvSpPr/>
          <p:nvPr/>
        </p:nvSpPr>
        <p:spPr>
          <a:xfrm>
            <a:off x="0" y="3389912"/>
            <a:ext cx="12192000" cy="520684"/>
          </a:xfrm>
          <a:prstGeom prst="rect">
            <a:avLst/>
          </a:prstGeom>
          <a:solidFill>
            <a:srgbClr val="B01685"/>
          </a:solidFill>
          <a:ln>
            <a:noFill/>
          </a:ln>
        </p:spPr>
        <p:txBody>
          <a:bodyPr wrap="square" anchor="ctr" anchorCtr="0">
            <a:noAutofit/>
          </a:bodyPr>
          <a:lstStyle/>
          <a:p>
            <a:pPr algn="ctr"/>
            <a:r>
              <a:rPr lang="es-PE" sz="2800" dirty="0">
                <a:solidFill>
                  <a:schemeClr val="bg1"/>
                </a:solidFill>
              </a:rPr>
              <a:t>¿Como? Proveyendo un solución</a:t>
            </a:r>
          </a:p>
        </p:txBody>
      </p:sp>
      <p:sp>
        <p:nvSpPr>
          <p:cNvPr id="15" name="Rectangle 14">
            <a:extLst>
              <a:ext uri="{FF2B5EF4-FFF2-40B4-BE49-F238E27FC236}">
                <a16:creationId xmlns:a16="http://schemas.microsoft.com/office/drawing/2014/main" id="{03434EE9-C3B0-4905-9983-AC3012BF2D30}"/>
              </a:ext>
            </a:extLst>
          </p:cNvPr>
          <p:cNvSpPr/>
          <p:nvPr/>
        </p:nvSpPr>
        <p:spPr>
          <a:xfrm>
            <a:off x="577857" y="167148"/>
            <a:ext cx="4995957" cy="2523768"/>
          </a:xfrm>
          <a:prstGeom prst="rect">
            <a:avLst/>
          </a:prstGeom>
        </p:spPr>
        <p:txBody>
          <a:bodyPr wrap="square">
            <a:spAutoFit/>
          </a:bodyPr>
          <a:lstStyle/>
          <a:p>
            <a:endParaRPr lang="es-PE" sz="2800" dirty="0">
              <a:solidFill>
                <a:schemeClr val="accent3"/>
              </a:solidFill>
            </a:endParaRPr>
          </a:p>
          <a:p>
            <a:r>
              <a:rPr lang="es-PE" sz="2800" dirty="0">
                <a:solidFill>
                  <a:schemeClr val="accent3"/>
                </a:solidFill>
              </a:rPr>
              <a:t>Disponibilidad inmediata del servicio y facilidad en la integración con los sistemas de nuestros cliente.</a:t>
            </a:r>
          </a:p>
          <a:p>
            <a:r>
              <a:rPr lang="es-ES" dirty="0"/>
              <a:t> </a:t>
            </a:r>
            <a:endParaRPr lang="es-PE" sz="2800" dirty="0">
              <a:solidFill>
                <a:schemeClr val="accent3"/>
              </a:solidFill>
            </a:endParaRPr>
          </a:p>
        </p:txBody>
      </p:sp>
      <p:sp>
        <p:nvSpPr>
          <p:cNvPr id="16" name="Rectangle: Rounded Corners 15">
            <a:extLst>
              <a:ext uri="{FF2B5EF4-FFF2-40B4-BE49-F238E27FC236}">
                <a16:creationId xmlns:a16="http://schemas.microsoft.com/office/drawing/2014/main" id="{EAEFB2C9-61A5-405B-B7CB-48507F39FD73}"/>
              </a:ext>
            </a:extLst>
          </p:cNvPr>
          <p:cNvSpPr/>
          <p:nvPr/>
        </p:nvSpPr>
        <p:spPr>
          <a:xfrm>
            <a:off x="136601" y="4003232"/>
            <a:ext cx="1858921" cy="2008163"/>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42950">
              <a:spcBef>
                <a:spcPts val="200"/>
              </a:spcBef>
              <a:spcAft>
                <a:spcPts val="200"/>
              </a:spcAft>
              <a:defRPr/>
            </a:pPr>
            <a:r>
              <a:rPr lang="es-PE" sz="2000" b="1" kern="0" dirty="0">
                <a:solidFill>
                  <a:srgbClr val="632678"/>
                </a:solidFill>
              </a:rPr>
              <a:t>Fácil de usar</a:t>
            </a:r>
          </a:p>
          <a:p>
            <a:pPr algn="ctr" defTabSz="742950">
              <a:spcBef>
                <a:spcPts val="200"/>
              </a:spcBef>
              <a:spcAft>
                <a:spcPts val="200"/>
              </a:spcAft>
              <a:defRPr/>
            </a:pPr>
            <a:r>
              <a:rPr lang="es-PE" sz="2000" kern="0" dirty="0">
                <a:solidFill>
                  <a:srgbClr val="B01685"/>
                </a:solidFill>
                <a:cs typeface="Arial"/>
              </a:rPr>
              <a:t>Intuitivo y fácil de entender</a:t>
            </a:r>
          </a:p>
        </p:txBody>
      </p:sp>
      <p:sp>
        <p:nvSpPr>
          <p:cNvPr id="17" name="Rectangle: Rounded Corners 16">
            <a:extLst>
              <a:ext uri="{FF2B5EF4-FFF2-40B4-BE49-F238E27FC236}">
                <a16:creationId xmlns:a16="http://schemas.microsoft.com/office/drawing/2014/main" id="{5553A6FD-3B7D-49DA-8536-E54FAE422229}"/>
              </a:ext>
            </a:extLst>
          </p:cNvPr>
          <p:cNvSpPr/>
          <p:nvPr/>
        </p:nvSpPr>
        <p:spPr>
          <a:xfrm>
            <a:off x="2146376"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cs typeface="Arial"/>
              </a:rPr>
              <a:t>Rápido</a:t>
            </a:r>
            <a:r>
              <a:rPr lang="en-GB" sz="2000" b="1" kern="0" dirty="0">
                <a:solidFill>
                  <a:srgbClr val="632678"/>
                </a:solidFill>
                <a:cs typeface="Arial"/>
              </a:rPr>
              <a:t> ROI</a:t>
            </a:r>
          </a:p>
          <a:p>
            <a:pPr algn="ctr" defTabSz="742950">
              <a:spcBef>
                <a:spcPts val="200"/>
              </a:spcBef>
              <a:spcAft>
                <a:spcPts val="200"/>
              </a:spcAft>
              <a:defRPr/>
            </a:pPr>
            <a:r>
              <a:rPr lang="es-ES" sz="2000" kern="0" dirty="0">
                <a:solidFill>
                  <a:srgbClr val="B01685"/>
                </a:solidFill>
              </a:rPr>
              <a:t>Ayudar al cliente a enfocarse en su negocio rápidamente</a:t>
            </a:r>
            <a:endParaRPr lang="en-GB" sz="2000" kern="0" dirty="0">
              <a:solidFill>
                <a:srgbClr val="B01685"/>
              </a:solidFill>
              <a:cs typeface="Arial"/>
            </a:endParaRPr>
          </a:p>
        </p:txBody>
      </p:sp>
      <p:sp>
        <p:nvSpPr>
          <p:cNvPr id="18" name="Rectangle: Rounded Corners 17">
            <a:extLst>
              <a:ext uri="{FF2B5EF4-FFF2-40B4-BE49-F238E27FC236}">
                <a16:creationId xmlns:a16="http://schemas.microsoft.com/office/drawing/2014/main" id="{FDED7073-EDD2-4181-A0AC-774A9BF56494}"/>
              </a:ext>
            </a:extLst>
          </p:cNvPr>
          <p:cNvSpPr/>
          <p:nvPr/>
        </p:nvSpPr>
        <p:spPr>
          <a:xfrm>
            <a:off x="6165926" y="3999677"/>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Consistente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Provee al cliente los resultados esperados cada vez</a:t>
            </a:r>
            <a:endParaRPr lang="en-US" sz="2000" dirty="0">
              <a:solidFill>
                <a:srgbClr val="B01685"/>
              </a:solidFill>
              <a:cs typeface="Arial"/>
            </a:endParaRPr>
          </a:p>
        </p:txBody>
      </p:sp>
      <p:sp>
        <p:nvSpPr>
          <p:cNvPr id="19" name="Rectangle: Rounded Corners 18">
            <a:extLst>
              <a:ext uri="{FF2B5EF4-FFF2-40B4-BE49-F238E27FC236}">
                <a16:creationId xmlns:a16="http://schemas.microsoft.com/office/drawing/2014/main" id="{04864D5D-B1AA-4D42-A665-EC1B6C9F3473}"/>
              </a:ext>
            </a:extLst>
          </p:cNvPr>
          <p:cNvSpPr/>
          <p:nvPr/>
        </p:nvSpPr>
        <p:spPr>
          <a:xfrm>
            <a:off x="8175701" y="399967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2000" b="1" kern="0" dirty="0">
                <a:solidFill>
                  <a:srgbClr val="632678"/>
                </a:solidFill>
              </a:rPr>
              <a:t>Confiable</a:t>
            </a:r>
            <a:endParaRPr lang="es-PE" sz="2000" dirty="0">
              <a:solidFill>
                <a:srgbClr val="632678"/>
              </a:solidFill>
            </a:endParaRPr>
          </a:p>
          <a:p>
            <a:pPr algn="ctr" defTabSz="742950">
              <a:spcBef>
                <a:spcPts val="200"/>
              </a:spcBef>
              <a:spcAft>
                <a:spcPts val="200"/>
              </a:spcAft>
              <a:defRPr/>
            </a:pPr>
            <a:r>
              <a:rPr lang="es-ES" sz="2000" kern="0" dirty="0">
                <a:solidFill>
                  <a:srgbClr val="B01685"/>
                </a:solidFill>
              </a:rPr>
              <a:t>Entregar los resultados de manera oportuna y adecuada</a:t>
            </a:r>
            <a:endParaRPr lang="en-US" sz="2000" dirty="0">
              <a:solidFill>
                <a:srgbClr val="B01685"/>
              </a:solidFill>
              <a:cs typeface="Arial"/>
            </a:endParaRPr>
          </a:p>
        </p:txBody>
      </p:sp>
      <p:sp>
        <p:nvSpPr>
          <p:cNvPr id="20" name="Rectangle: Rounded Corners 19">
            <a:extLst>
              <a:ext uri="{FF2B5EF4-FFF2-40B4-BE49-F238E27FC236}">
                <a16:creationId xmlns:a16="http://schemas.microsoft.com/office/drawing/2014/main" id="{5AA8B817-A652-450C-AF66-192D38E100E9}"/>
              </a:ext>
            </a:extLst>
          </p:cNvPr>
          <p:cNvSpPr/>
          <p:nvPr/>
        </p:nvSpPr>
        <p:spPr>
          <a:xfrm>
            <a:off x="10185476" y="3999675"/>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s-PE" sz="1900" b="1" kern="0" dirty="0">
                <a:solidFill>
                  <a:srgbClr val="632678"/>
                </a:solidFill>
              </a:rPr>
              <a:t>Personalizable</a:t>
            </a:r>
            <a:endParaRPr lang="en-GB" sz="1900" b="1" kern="0" dirty="0">
              <a:solidFill>
                <a:srgbClr val="632678"/>
              </a:solidFill>
              <a:cs typeface="Arial"/>
            </a:endParaRPr>
          </a:p>
          <a:p>
            <a:pPr algn="ctr" defTabSz="742950">
              <a:spcBef>
                <a:spcPts val="200"/>
              </a:spcBef>
              <a:spcAft>
                <a:spcPts val="200"/>
              </a:spcAft>
              <a:defRPr/>
            </a:pPr>
            <a:r>
              <a:rPr lang="es-ES" sz="2000" kern="0" dirty="0">
                <a:solidFill>
                  <a:srgbClr val="B01685"/>
                </a:solidFill>
              </a:rPr>
              <a:t>Opciones de configuración de acuerdo a sus necesidades</a:t>
            </a:r>
            <a:endParaRPr lang="en-GB" sz="2000" kern="0" dirty="0">
              <a:solidFill>
                <a:srgbClr val="B01685"/>
              </a:solidFill>
              <a:cs typeface="Arial"/>
            </a:endParaRPr>
          </a:p>
        </p:txBody>
      </p:sp>
      <p:sp>
        <p:nvSpPr>
          <p:cNvPr id="21" name="Rectangle: Rounded Corners 20">
            <a:extLst>
              <a:ext uri="{FF2B5EF4-FFF2-40B4-BE49-F238E27FC236}">
                <a16:creationId xmlns:a16="http://schemas.microsoft.com/office/drawing/2014/main" id="{FF271E7D-BC87-4142-B5E7-75AF862445BD}"/>
              </a:ext>
            </a:extLst>
          </p:cNvPr>
          <p:cNvSpPr/>
          <p:nvPr/>
        </p:nvSpPr>
        <p:spPr>
          <a:xfrm>
            <a:off x="4156151" y="4008986"/>
            <a:ext cx="1858921" cy="2002408"/>
          </a:xfrm>
          <a:prstGeom prst="roundRect">
            <a:avLst/>
          </a:prstGeom>
          <a:solidFill>
            <a:schemeClr val="bg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spcBef>
                <a:spcPts val="200"/>
              </a:spcBef>
              <a:spcAft>
                <a:spcPts val="200"/>
              </a:spcAft>
              <a:defRPr/>
            </a:pPr>
            <a:r>
              <a:rPr lang="en-US" sz="2000" b="1" kern="0" dirty="0">
                <a:solidFill>
                  <a:srgbClr val="632678"/>
                </a:solidFill>
              </a:rPr>
              <a:t>Flexible</a:t>
            </a:r>
            <a:endParaRPr lang="en-US" sz="2000" dirty="0">
              <a:solidFill>
                <a:srgbClr val="632678"/>
              </a:solidFill>
            </a:endParaRPr>
          </a:p>
          <a:p>
            <a:pPr algn="ctr" defTabSz="742950">
              <a:spcBef>
                <a:spcPts val="200"/>
              </a:spcBef>
              <a:spcAft>
                <a:spcPts val="200"/>
              </a:spcAft>
              <a:defRPr/>
            </a:pPr>
            <a:r>
              <a:rPr lang="es-ES" sz="2000" kern="0" dirty="0">
                <a:solidFill>
                  <a:srgbClr val="B01685"/>
                </a:solidFill>
              </a:rPr>
              <a:t>Permite que el cliente trabaje de la manera que prefiera</a:t>
            </a:r>
            <a:endParaRPr lang="en-US" sz="2000" dirty="0">
              <a:solidFill>
                <a:srgbClr val="B01685"/>
              </a:solidFill>
              <a:cs typeface="Arial"/>
            </a:endParaRPr>
          </a:p>
        </p:txBody>
      </p:sp>
    </p:spTree>
    <p:extLst>
      <p:ext uri="{BB962C8B-B14F-4D97-AF65-F5344CB8AC3E}">
        <p14:creationId xmlns:p14="http://schemas.microsoft.com/office/powerpoint/2010/main" val="148433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p:stCondLst>
                              <p:cond delay="15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000"/>
                            </p:stCondLst>
                            <p:childTnLst>
                              <p:par>
                                <p:cTn id="33" presetID="26" presetClass="emph" presetSubtype="0" fill="hold" grpId="1"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26" presetClass="emph" presetSubtype="0" fill="hold" grpId="1" nodeType="afterEffect">
                                  <p:stCondLst>
                                    <p:cond delay="0"/>
                                  </p:stCondLst>
                                  <p:childTnLst>
                                    <p:animEffect transition="out" filter="fade">
                                      <p:cBhvr>
                                        <p:cTn id="43" dur="500" tmFilter="0, 0; .2, .5; .8, .5; 1, 0"/>
                                        <p:tgtEl>
                                          <p:spTgt spid="21"/>
                                        </p:tgtEl>
                                      </p:cBhvr>
                                    </p:animEffect>
                                    <p:animScale>
                                      <p:cBhvr>
                                        <p:cTn id="44" dur="250" autoRev="1" fill="hold"/>
                                        <p:tgtEl>
                                          <p:spTgt spid="21"/>
                                        </p:tgtEl>
                                      </p:cBhvr>
                                      <p:by x="105000" y="105000"/>
                                    </p:animScale>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3000"/>
                            </p:stCondLst>
                            <p:childTnLst>
                              <p:par>
                                <p:cTn id="51" presetID="26" presetClass="emph" presetSubtype="0" fill="hold" grpId="1" nodeType="afterEffect">
                                  <p:stCondLst>
                                    <p:cond delay="0"/>
                                  </p:stCondLst>
                                  <p:childTnLst>
                                    <p:animEffect transition="out" filter="fade">
                                      <p:cBhvr>
                                        <p:cTn id="52" dur="500" tmFilter="0, 0; .2, .5; .8, .5; 1, 0"/>
                                        <p:tgtEl>
                                          <p:spTgt spid="18"/>
                                        </p:tgtEl>
                                      </p:cBhvr>
                                    </p:animEffect>
                                    <p:animScale>
                                      <p:cBhvr>
                                        <p:cTn id="53" dur="250" autoRev="1" fill="hold"/>
                                        <p:tgtEl>
                                          <p:spTgt spid="18"/>
                                        </p:tgtEl>
                                      </p:cBhvr>
                                      <p:by x="105000" y="105000"/>
                                    </p:animScale>
                                  </p:childTnLst>
                                </p:cTn>
                              </p:par>
                              <p:par>
                                <p:cTn id="54" presetID="53"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p:stCondLst>
                              <p:cond delay="3500"/>
                            </p:stCondLst>
                            <p:childTnLst>
                              <p:par>
                                <p:cTn id="60" presetID="26" presetClass="emph" presetSubtype="0" fill="hold" grpId="1" nodeType="afterEffect">
                                  <p:stCondLst>
                                    <p:cond delay="0"/>
                                  </p:stCondLst>
                                  <p:childTnLst>
                                    <p:animEffect transition="out" filter="fade">
                                      <p:cBhvr>
                                        <p:cTn id="61" dur="500" tmFilter="0, 0; .2, .5; .8, .5; 1, 0"/>
                                        <p:tgtEl>
                                          <p:spTgt spid="19"/>
                                        </p:tgtEl>
                                      </p:cBhvr>
                                    </p:animEffect>
                                    <p:animScale>
                                      <p:cBhvr>
                                        <p:cTn id="62" dur="250" autoRev="1" fill="hold"/>
                                        <p:tgtEl>
                                          <p:spTgt spid="19"/>
                                        </p:tgtEl>
                                      </p:cBhvr>
                                      <p:by x="105000" y="105000"/>
                                    </p:animScale>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4000"/>
                            </p:stCondLst>
                            <p:childTnLst>
                              <p:par>
                                <p:cTn id="69" presetID="26" presetClass="emph" presetSubtype="0" fill="hold" grpId="1" nodeType="afterEffect">
                                  <p:stCondLst>
                                    <p:cond delay="0"/>
                                  </p:stCondLst>
                                  <p:childTnLst>
                                    <p:animEffect transition="out" filter="fade">
                                      <p:cBhvr>
                                        <p:cTn id="70" dur="500" tmFilter="0, 0; .2, .5; .8, .5; 1, 0"/>
                                        <p:tgtEl>
                                          <p:spTgt spid="20"/>
                                        </p:tgtEl>
                                      </p:cBhvr>
                                    </p:animEffect>
                                    <p:animScale>
                                      <p:cBhvr>
                                        <p:cTn id="71"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5"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EAE69-B3FF-4AB5-A1AF-6217030A1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1" y="-126239"/>
            <a:ext cx="12703127" cy="8329619"/>
          </a:xfrm>
          <a:prstGeom prst="rect">
            <a:avLst/>
          </a:prstGeom>
        </p:spPr>
      </p:pic>
      <p:pic>
        <p:nvPicPr>
          <p:cNvPr id="17" name="Imagen 16">
            <a:extLst>
              <a:ext uri="{FF2B5EF4-FFF2-40B4-BE49-F238E27FC236}">
                <a16:creationId xmlns:a16="http://schemas.microsoft.com/office/drawing/2014/main" id="{5A65648F-0B4C-4874-AE0B-F934D62BB934}"/>
              </a:ext>
            </a:extLst>
          </p:cNvPr>
          <p:cNvPicPr>
            <a:picLocks noChangeAspect="1"/>
          </p:cNvPicPr>
          <p:nvPr/>
        </p:nvPicPr>
        <p:blipFill rotWithShape="1">
          <a:blip r:embed="rId3"/>
          <a:srcRect l="17321" t="10748" r="18487"/>
          <a:stretch/>
        </p:blipFill>
        <p:spPr>
          <a:xfrm>
            <a:off x="10036729" y="3916214"/>
            <a:ext cx="1849866" cy="1886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Diagrama de flujo: conector 17">
            <a:extLst>
              <a:ext uri="{FF2B5EF4-FFF2-40B4-BE49-F238E27FC236}">
                <a16:creationId xmlns:a16="http://schemas.microsoft.com/office/drawing/2014/main" id="{6ACC8AFD-AE2B-4279-8A7A-4C4A57DEA4CE}"/>
              </a:ext>
            </a:extLst>
          </p:cNvPr>
          <p:cNvSpPr/>
          <p:nvPr/>
        </p:nvSpPr>
        <p:spPr>
          <a:xfrm>
            <a:off x="7308533" y="5987143"/>
            <a:ext cx="1712686" cy="17417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Diagrama de flujo: conector 22">
            <a:extLst>
              <a:ext uri="{FF2B5EF4-FFF2-40B4-BE49-F238E27FC236}">
                <a16:creationId xmlns:a16="http://schemas.microsoft.com/office/drawing/2014/main" id="{44312BB1-644F-411A-A4A6-3F5852ED5D3A}"/>
              </a:ext>
            </a:extLst>
          </p:cNvPr>
          <p:cNvSpPr/>
          <p:nvPr/>
        </p:nvSpPr>
        <p:spPr>
          <a:xfrm>
            <a:off x="1950107" y="410907"/>
            <a:ext cx="1712686" cy="17417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E9A9B4EF-0570-49A9-A9B7-ADBCFAEE8245}"/>
              </a:ext>
            </a:extLst>
          </p:cNvPr>
          <p:cNvPicPr>
            <a:picLocks noChangeAspect="1"/>
          </p:cNvPicPr>
          <p:nvPr/>
        </p:nvPicPr>
        <p:blipFill rotWithShape="1">
          <a:blip r:embed="rId4"/>
          <a:srcRect l="13368" t="3081" r="16014" b="13560"/>
          <a:stretch/>
        </p:blipFill>
        <p:spPr>
          <a:xfrm>
            <a:off x="4497705" y="2242313"/>
            <a:ext cx="1979386" cy="1939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9" descr="Un joven sonriendo con lentes&#10;&#10;Descripción generada automáticamente">
            <a:extLst>
              <a:ext uri="{FF2B5EF4-FFF2-40B4-BE49-F238E27FC236}">
                <a16:creationId xmlns:a16="http://schemas.microsoft.com/office/drawing/2014/main" id="{FB69A0D2-FB50-4CA5-83E6-3834CA1F8085}"/>
              </a:ext>
            </a:extLst>
          </p:cNvPr>
          <p:cNvPicPr>
            <a:picLocks noChangeAspect="1"/>
          </p:cNvPicPr>
          <p:nvPr/>
        </p:nvPicPr>
        <p:blipFill rotWithShape="1">
          <a:blip r:embed="rId5"/>
          <a:srcRect t="2728" b="19904"/>
          <a:stretch/>
        </p:blipFill>
        <p:spPr>
          <a:xfrm>
            <a:off x="2634215" y="5489081"/>
            <a:ext cx="1979386" cy="19160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descr="Un hombre con traje y corbata sonriendo&#10;&#10;Descripción generada automáticamente">
            <a:extLst>
              <a:ext uri="{FF2B5EF4-FFF2-40B4-BE49-F238E27FC236}">
                <a16:creationId xmlns:a16="http://schemas.microsoft.com/office/drawing/2014/main" id="{FA3F481F-78D3-4CAA-BBAD-51A888D2C29C}"/>
              </a:ext>
            </a:extLst>
          </p:cNvPr>
          <p:cNvPicPr>
            <a:picLocks noChangeAspect="1"/>
          </p:cNvPicPr>
          <p:nvPr/>
        </p:nvPicPr>
        <p:blipFill rotWithShape="1">
          <a:blip r:embed="rId6"/>
          <a:srcRect l="5383" r="9002"/>
          <a:stretch/>
        </p:blipFill>
        <p:spPr>
          <a:xfrm>
            <a:off x="7772491" y="1297781"/>
            <a:ext cx="2052118" cy="18890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3940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07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DB45-6A12-468A-8D65-8D3C32D064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2192000" cy="6862364"/>
          </a:xfrm>
          <a:prstGeom prst="rect">
            <a:avLst/>
          </a:prstGeom>
        </p:spPr>
      </p:pic>
      <p:pic>
        <p:nvPicPr>
          <p:cNvPr id="13" name="Picture 12">
            <a:extLst>
              <a:ext uri="{FF2B5EF4-FFF2-40B4-BE49-F238E27FC236}">
                <a16:creationId xmlns:a16="http://schemas.microsoft.com/office/drawing/2014/main" id="{1FCC68F9-0547-4D89-A089-2F79C0C582DA}"/>
              </a:ext>
            </a:extLst>
          </p:cNvPr>
          <p:cNvPicPr>
            <a:picLocks noChangeAspect="1"/>
          </p:cNvPicPr>
          <p:nvPr/>
        </p:nvPicPr>
        <p:blipFill>
          <a:blip r:embed="rId7" cstate="screen">
            <a:lum bright="100000"/>
            <a:extLst>
              <a:ext uri="{28A0092B-C50C-407E-A947-70E740481C1C}">
                <a14:useLocalDpi xmlns:a14="http://schemas.microsoft.com/office/drawing/2010/main"/>
              </a:ext>
            </a:extLst>
          </a:blip>
          <a:stretch>
            <a:fillRect/>
          </a:stretch>
        </p:blipFill>
        <p:spPr>
          <a:xfrm>
            <a:off x="10253667" y="6158007"/>
            <a:ext cx="1576384" cy="514939"/>
          </a:xfrm>
          <a:prstGeom prst="rect">
            <a:avLst/>
          </a:prstGeom>
        </p:spPr>
      </p:pic>
      <p:graphicFrame>
        <p:nvGraphicFramePr>
          <p:cNvPr id="45" name="Object 44" hidden="1">
            <a:extLst>
              <a:ext uri="{FF2B5EF4-FFF2-40B4-BE49-F238E27FC236}">
                <a16:creationId xmlns:a16="http://schemas.microsoft.com/office/drawing/2014/main" id="{1D0FEE3C-84A2-4254-9773-A459DB48CA70}"/>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045" name="think-cell Slide" r:id="rId8" imgW="270" imgH="270" progId="TCLayout.ActiveDocument.1">
                  <p:embed/>
                </p:oleObj>
              </mc:Choice>
              <mc:Fallback>
                <p:oleObj name="think-cell Slide" r:id="rId8" imgW="270" imgH="270" progId="TCLayout.ActiveDocument.1">
                  <p:embed/>
                  <p:pic>
                    <p:nvPicPr>
                      <p:cNvPr id="45" name="Object 44" hidden="1">
                        <a:extLst>
                          <a:ext uri="{FF2B5EF4-FFF2-40B4-BE49-F238E27FC236}">
                            <a16:creationId xmlns:a16="http://schemas.microsoft.com/office/drawing/2014/main" id="{1D0FEE3C-84A2-4254-9773-A459DB48CA70}"/>
                          </a:ext>
                        </a:extLst>
                      </p:cNvPr>
                      <p:cNvPicPr/>
                      <p:nvPr/>
                    </p:nvPicPr>
                    <p:blipFill>
                      <a:blip r:embed="rId9"/>
                      <a:stretch>
                        <a:fillRect/>
                      </a:stretch>
                    </p:blipFill>
                    <p:spPr>
                      <a:xfrm>
                        <a:off x="1589" y="1589"/>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D4BEAA9-38F0-46EA-9A6C-85B73290840B}"/>
              </a:ext>
            </a:extLst>
          </p:cNvPr>
          <p:cNvSpPr/>
          <p:nvPr>
            <p:custDataLst>
              <p:tags r:id="rId3"/>
            </p:custDataLst>
          </p:nvPr>
        </p:nvSpPr>
        <p:spPr>
          <a:xfrm>
            <a:off x="1" y="1"/>
            <a:ext cx="158750" cy="15875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3400" dirty="0">
              <a:latin typeface="Arial" panose="020B0604020202020204" pitchFamily="34" charset="0"/>
              <a:ea typeface="+mj-ea"/>
              <a:cs typeface="+mj-cs"/>
              <a:sym typeface="Arial" panose="020B0604020202020204" pitchFamily="34" charset="0"/>
            </a:endParaRPr>
          </a:p>
        </p:txBody>
      </p:sp>
      <p:sp>
        <p:nvSpPr>
          <p:cNvPr id="8" name="Rectangle 7">
            <a:extLst>
              <a:ext uri="{FF2B5EF4-FFF2-40B4-BE49-F238E27FC236}">
                <a16:creationId xmlns:a16="http://schemas.microsoft.com/office/drawing/2014/main" id="{D9BA3EA6-57D0-4D57-977F-32049C3CE3CB}"/>
              </a:ext>
            </a:extLst>
          </p:cNvPr>
          <p:cNvSpPr/>
          <p:nvPr/>
        </p:nvSpPr>
        <p:spPr>
          <a:xfrm>
            <a:off x="3048000" y="2147881"/>
            <a:ext cx="6096000" cy="1131079"/>
          </a:xfrm>
          <a:prstGeom prst="rect">
            <a:avLst/>
          </a:prstGeom>
        </p:spPr>
        <p:txBody>
          <a:bodyPr>
            <a:spAutoFit/>
          </a:bodyPr>
          <a:lstStyle/>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dirty="0">
                <a:solidFill>
                  <a:schemeClr val="bg1"/>
                </a:solidFill>
              </a:rPr>
              <a:t> </a:t>
            </a:r>
          </a:p>
          <a:p>
            <a:pPr algn="ctr"/>
            <a:r>
              <a:rPr lang="en-US" sz="1350" b="1" dirty="0">
                <a:solidFill>
                  <a:schemeClr val="bg1"/>
                </a:solidFill>
              </a:rPr>
              <a:t> </a:t>
            </a:r>
            <a:endParaRPr lang="en-US" sz="1350" dirty="0">
              <a:solidFill>
                <a:schemeClr val="bg1"/>
              </a:solidFill>
            </a:endParaRPr>
          </a:p>
        </p:txBody>
      </p:sp>
      <p:sp>
        <p:nvSpPr>
          <p:cNvPr id="55" name="Rectangle: Rounded Corners 8">
            <a:extLst>
              <a:ext uri="{FF2B5EF4-FFF2-40B4-BE49-F238E27FC236}">
                <a16:creationId xmlns:a16="http://schemas.microsoft.com/office/drawing/2014/main" id="{70FA3D7D-60D5-4642-A70B-0A8CA62C2E5D}"/>
              </a:ext>
            </a:extLst>
          </p:cNvPr>
          <p:cNvSpPr/>
          <p:nvPr/>
        </p:nvSpPr>
        <p:spPr>
          <a:xfrm>
            <a:off x="723846" y="471204"/>
            <a:ext cx="10744306" cy="5915591"/>
          </a:xfrm>
          <a:prstGeom prst="roundRect">
            <a:avLst/>
          </a:prstGeom>
          <a:solidFill>
            <a:srgbClr val="632678">
              <a:alpha val="22000"/>
            </a:srgbClr>
          </a:solidFill>
          <a:ln w="6350" cap="flat" cmpd="sng" algn="ctr">
            <a:noFill/>
            <a:prstDash val="solid"/>
            <a:miter lim="800000"/>
          </a:ln>
          <a:effectLst/>
        </p:spPr>
        <p:txBody>
          <a:bodyPr lIns="86400" tIns="1166400" rIns="86400" rtlCol="0" anchor="t"/>
          <a:lstStyle/>
          <a:p>
            <a:pPr algn="ctr" defTabSz="914341">
              <a:lnSpc>
                <a:spcPct val="107000"/>
              </a:lnSpc>
              <a:spcAft>
                <a:spcPts val="960"/>
              </a:spcAft>
              <a:defRPr/>
            </a:pPr>
            <a:endParaRPr lang="es-PE" sz="6000" kern="0" dirty="0">
              <a:solidFill>
                <a:srgbClr val="FFFFFF"/>
              </a:solidFill>
              <a:latin typeface="Arial"/>
              <a:ea typeface="Calibri" panose="020F0502020204030204" pitchFamily="34" charset="0"/>
              <a:cs typeface="Calibri" panose="020F0502020204030204" pitchFamily="34" charset="0"/>
            </a:endParaRPr>
          </a:p>
          <a:p>
            <a:pPr algn="ctr" defTabSz="914341">
              <a:lnSpc>
                <a:spcPct val="107000"/>
              </a:lnSpc>
              <a:spcAft>
                <a:spcPts val="960"/>
              </a:spcAft>
              <a:defRPr/>
            </a:pPr>
            <a:r>
              <a:rPr lang="es-PE" sz="6600" kern="0" dirty="0">
                <a:solidFill>
                  <a:srgbClr val="1D4F91"/>
                </a:solidFill>
                <a:latin typeface="Arial"/>
                <a:ea typeface="Calibri" panose="020F0502020204030204" pitchFamily="34" charset="0"/>
                <a:cs typeface="Calibri" panose="020F0502020204030204" pitchFamily="34" charset="0"/>
              </a:rPr>
              <a:t>Innovar para crecer</a:t>
            </a:r>
            <a:endParaRPr lang="es-PE" sz="6600" kern="0" dirty="0">
              <a:solidFill>
                <a:srgbClr val="1D4F91"/>
              </a:solidFill>
              <a:latin typeface="Arial"/>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9F9853AB-BD5E-4658-A89F-D5A69E5609B3}"/>
              </a:ext>
            </a:extLst>
          </p:cNvPr>
          <p:cNvSpPr txBox="1"/>
          <p:nvPr/>
        </p:nvSpPr>
        <p:spPr>
          <a:xfrm>
            <a:off x="4465091" y="497429"/>
            <a:ext cx="3261815" cy="2215991"/>
          </a:xfrm>
          <a:prstGeom prst="rect">
            <a:avLst/>
          </a:prstGeom>
          <a:noFill/>
        </p:spPr>
        <p:txBody>
          <a:bodyPr wrap="square" rtlCol="0">
            <a:spAutoFit/>
          </a:bodyPr>
          <a:lstStyle/>
          <a:p>
            <a:r>
              <a:rPr lang="es-ES" sz="13800" b="1" dirty="0">
                <a:solidFill>
                  <a:srgbClr val="B01685"/>
                </a:solidFill>
              </a:rPr>
              <a:t>EITS</a:t>
            </a:r>
            <a:endParaRPr lang="es-PE" b="1" dirty="0">
              <a:solidFill>
                <a:srgbClr val="B01685"/>
              </a:solidFill>
            </a:endParaRPr>
          </a:p>
        </p:txBody>
      </p:sp>
    </p:spTree>
    <p:extLst>
      <p:ext uri="{BB962C8B-B14F-4D97-AF65-F5344CB8AC3E}">
        <p14:creationId xmlns:p14="http://schemas.microsoft.com/office/powerpoint/2010/main" val="13103811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p:txBody>
          <a:bodyPr/>
          <a:lstStyle/>
          <a:p>
            <a:r>
              <a:rPr lang="es-PE" dirty="0"/>
              <a:t>Encontrar oportunidades</a:t>
            </a:r>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36284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8" name="Gráfico 7" descr="Objetivo">
            <a:extLst>
              <a:ext uri="{FF2B5EF4-FFF2-40B4-BE49-F238E27FC236}">
                <a16:creationId xmlns:a16="http://schemas.microsoft.com/office/drawing/2014/main" id="{0E6FAEBB-1251-4BA2-BC8A-1573491CB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4151" y="1247234"/>
            <a:ext cx="3420824" cy="3420824"/>
          </a:xfrm>
          <a:prstGeom prst="rect">
            <a:avLst/>
          </a:prstGeom>
        </p:spPr>
      </p:pic>
    </p:spTree>
    <p:extLst>
      <p:ext uri="{BB962C8B-B14F-4D97-AF65-F5344CB8AC3E}">
        <p14:creationId xmlns:p14="http://schemas.microsoft.com/office/powerpoint/2010/main" val="2058690383"/>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trella: 4 puntas 2">
            <a:extLst>
              <a:ext uri="{FF2B5EF4-FFF2-40B4-BE49-F238E27FC236}">
                <a16:creationId xmlns:a16="http://schemas.microsoft.com/office/drawing/2014/main" id="{FF2BE9B8-ACB8-4DD8-95BD-DE1969F65B2D}"/>
              </a:ext>
            </a:extLst>
          </p:cNvPr>
          <p:cNvSpPr/>
          <p:nvPr/>
        </p:nvSpPr>
        <p:spPr>
          <a:xfrm rot="2651697">
            <a:off x="4975729" y="2984664"/>
            <a:ext cx="1505142" cy="1329437"/>
          </a:xfrm>
          <a:prstGeom prst="star4">
            <a:avLst>
              <a:gd name="adj" fmla="val 9192"/>
            </a:avLst>
          </a:prstGeom>
          <a:gradFill>
            <a:gsLst>
              <a:gs pos="38000">
                <a:srgbClr val="446FB0"/>
              </a:gs>
              <a:gs pos="50000">
                <a:srgbClr val="5F1577"/>
              </a:gs>
              <a:gs pos="100000">
                <a:srgbClr val="952E86"/>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1" name="Grupo 10">
            <a:extLst>
              <a:ext uri="{FF2B5EF4-FFF2-40B4-BE49-F238E27FC236}">
                <a16:creationId xmlns:a16="http://schemas.microsoft.com/office/drawing/2014/main" id="{E5D8C724-E061-4A35-B972-CD90F8A3FE50}"/>
              </a:ext>
            </a:extLst>
          </p:cNvPr>
          <p:cNvGrpSpPr/>
          <p:nvPr/>
        </p:nvGrpSpPr>
        <p:grpSpPr>
          <a:xfrm>
            <a:off x="448147" y="1900666"/>
            <a:ext cx="5187523" cy="1698727"/>
            <a:chOff x="448147" y="1900666"/>
            <a:chExt cx="5187523" cy="1698727"/>
          </a:xfrm>
        </p:grpSpPr>
        <p:grpSp>
          <p:nvGrpSpPr>
            <p:cNvPr id="5" name="Grupo 4">
              <a:extLst>
                <a:ext uri="{FF2B5EF4-FFF2-40B4-BE49-F238E27FC236}">
                  <a16:creationId xmlns:a16="http://schemas.microsoft.com/office/drawing/2014/main" id="{3CA165D2-2193-44DF-867F-E332DB909CD1}"/>
                </a:ext>
              </a:extLst>
            </p:cNvPr>
            <p:cNvGrpSpPr/>
            <p:nvPr/>
          </p:nvGrpSpPr>
          <p:grpSpPr>
            <a:xfrm>
              <a:off x="3968210" y="1900666"/>
              <a:ext cx="1667460" cy="1698727"/>
              <a:chOff x="3968210" y="1900666"/>
              <a:chExt cx="1667460" cy="1698727"/>
            </a:xfrm>
          </p:grpSpPr>
          <p:sp>
            <p:nvSpPr>
              <p:cNvPr id="4" name="Diagrama de flujo: conector 3">
                <a:extLst>
                  <a:ext uri="{FF2B5EF4-FFF2-40B4-BE49-F238E27FC236}">
                    <a16:creationId xmlns:a16="http://schemas.microsoft.com/office/drawing/2014/main" id="{C1380228-3DC4-46E4-9478-AE4F9BFF6C6B}"/>
                  </a:ext>
                </a:extLst>
              </p:cNvPr>
              <p:cNvSpPr/>
              <p:nvPr/>
            </p:nvSpPr>
            <p:spPr>
              <a:xfrm>
                <a:off x="3968210" y="1900666"/>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Freeform 1328"/>
              <p:cNvSpPr>
                <a:spLocks noEditPoints="1"/>
              </p:cNvSpPr>
              <p:nvPr/>
            </p:nvSpPr>
            <p:spPr bwMode="auto">
              <a:xfrm>
                <a:off x="4475581" y="2414069"/>
                <a:ext cx="652719" cy="671923"/>
              </a:xfrm>
              <a:custGeom>
                <a:avLst/>
                <a:gdLst>
                  <a:gd name="T0" fmla="*/ 85 w 100"/>
                  <a:gd name="T1" fmla="*/ 103 h 103"/>
                  <a:gd name="T2" fmla="*/ 83 w 100"/>
                  <a:gd name="T3" fmla="*/ 92 h 103"/>
                  <a:gd name="T4" fmla="*/ 65 w 100"/>
                  <a:gd name="T5" fmla="*/ 103 h 103"/>
                  <a:gd name="T6" fmla="*/ 85 w 100"/>
                  <a:gd name="T7" fmla="*/ 103 h 103"/>
                  <a:gd name="T8" fmla="*/ 11 w 100"/>
                  <a:gd name="T9" fmla="*/ 2 h 103"/>
                  <a:gd name="T10" fmla="*/ 0 w 100"/>
                  <a:gd name="T11" fmla="*/ 13 h 103"/>
                  <a:gd name="T12" fmla="*/ 11 w 100"/>
                  <a:gd name="T13" fmla="*/ 25 h 103"/>
                  <a:gd name="T14" fmla="*/ 22 w 100"/>
                  <a:gd name="T15" fmla="*/ 13 h 103"/>
                  <a:gd name="T16" fmla="*/ 11 w 100"/>
                  <a:gd name="T17" fmla="*/ 2 h 103"/>
                  <a:gd name="T18" fmla="*/ 13 w 100"/>
                  <a:gd name="T19" fmla="*/ 45 h 103"/>
                  <a:gd name="T20" fmla="*/ 11 w 100"/>
                  <a:gd name="T21" fmla="*/ 49 h 103"/>
                  <a:gd name="T22" fmla="*/ 11 w 100"/>
                  <a:gd name="T23" fmla="*/ 62 h 103"/>
                  <a:gd name="T24" fmla="*/ 1 w 100"/>
                  <a:gd name="T25" fmla="*/ 62 h 103"/>
                  <a:gd name="T26" fmla="*/ 1 w 100"/>
                  <a:gd name="T27" fmla="*/ 45 h 103"/>
                  <a:gd name="T28" fmla="*/ 5 w 100"/>
                  <a:gd name="T29" fmla="*/ 36 h 103"/>
                  <a:gd name="T30" fmla="*/ 26 w 100"/>
                  <a:gd name="T31" fmla="*/ 21 h 103"/>
                  <a:gd name="T32" fmla="*/ 39 w 100"/>
                  <a:gd name="T33" fmla="*/ 15 h 103"/>
                  <a:gd name="T34" fmla="*/ 41 w 100"/>
                  <a:gd name="T35" fmla="*/ 12 h 103"/>
                  <a:gd name="T36" fmla="*/ 41 w 100"/>
                  <a:gd name="T37" fmla="*/ 0 h 103"/>
                  <a:gd name="T38" fmla="*/ 50 w 100"/>
                  <a:gd name="T39" fmla="*/ 0 h 103"/>
                  <a:gd name="T40" fmla="*/ 50 w 100"/>
                  <a:gd name="T41" fmla="*/ 17 h 103"/>
                  <a:gd name="T42" fmla="*/ 46 w 100"/>
                  <a:gd name="T43" fmla="*/ 24 h 103"/>
                  <a:gd name="T44" fmla="*/ 35 w 100"/>
                  <a:gd name="T45" fmla="*/ 28 h 103"/>
                  <a:gd name="T46" fmla="*/ 46 w 100"/>
                  <a:gd name="T47" fmla="*/ 43 h 103"/>
                  <a:gd name="T48" fmla="*/ 51 w 100"/>
                  <a:gd name="T49" fmla="*/ 39 h 103"/>
                  <a:gd name="T50" fmla="*/ 59 w 100"/>
                  <a:gd name="T51" fmla="*/ 38 h 103"/>
                  <a:gd name="T52" fmla="*/ 85 w 100"/>
                  <a:gd name="T53" fmla="*/ 43 h 103"/>
                  <a:gd name="T54" fmla="*/ 83 w 100"/>
                  <a:gd name="T55" fmla="*/ 54 h 103"/>
                  <a:gd name="T56" fmla="*/ 62 w 100"/>
                  <a:gd name="T57" fmla="*/ 51 h 103"/>
                  <a:gd name="T58" fmla="*/ 54 w 100"/>
                  <a:gd name="T59" fmla="*/ 62 h 103"/>
                  <a:gd name="T60" fmla="*/ 61 w 100"/>
                  <a:gd name="T61" fmla="*/ 70 h 103"/>
                  <a:gd name="T62" fmla="*/ 64 w 100"/>
                  <a:gd name="T63" fmla="*/ 77 h 103"/>
                  <a:gd name="T64" fmla="*/ 68 w 100"/>
                  <a:gd name="T65" fmla="*/ 92 h 103"/>
                  <a:gd name="T66" fmla="*/ 58 w 100"/>
                  <a:gd name="T67" fmla="*/ 98 h 103"/>
                  <a:gd name="T68" fmla="*/ 52 w 100"/>
                  <a:gd name="T69" fmla="*/ 80 h 103"/>
                  <a:gd name="T70" fmla="*/ 47 w 100"/>
                  <a:gd name="T71" fmla="*/ 74 h 103"/>
                  <a:gd name="T72" fmla="*/ 35 w 100"/>
                  <a:gd name="T73" fmla="*/ 65 h 103"/>
                  <a:gd name="T74" fmla="*/ 30 w 100"/>
                  <a:gd name="T75" fmla="*/ 59 h 103"/>
                  <a:gd name="T76" fmla="*/ 18 w 100"/>
                  <a:gd name="T77" fmla="*/ 41 h 103"/>
                  <a:gd name="T78" fmla="*/ 13 w 100"/>
                  <a:gd name="T79" fmla="*/ 4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3">
                    <a:moveTo>
                      <a:pt x="85" y="103"/>
                    </a:moveTo>
                    <a:cubicBezTo>
                      <a:pt x="100" y="103"/>
                      <a:pt x="95" y="85"/>
                      <a:pt x="83" y="92"/>
                    </a:cubicBezTo>
                    <a:cubicBezTo>
                      <a:pt x="78" y="95"/>
                      <a:pt x="70" y="100"/>
                      <a:pt x="65" y="103"/>
                    </a:cubicBezTo>
                    <a:cubicBezTo>
                      <a:pt x="71" y="103"/>
                      <a:pt x="76" y="103"/>
                      <a:pt x="85" y="103"/>
                    </a:cubicBezTo>
                    <a:close/>
                    <a:moveTo>
                      <a:pt x="11" y="2"/>
                    </a:moveTo>
                    <a:cubicBezTo>
                      <a:pt x="5" y="2"/>
                      <a:pt x="0" y="7"/>
                      <a:pt x="0" y="13"/>
                    </a:cubicBezTo>
                    <a:cubicBezTo>
                      <a:pt x="0" y="20"/>
                      <a:pt x="5" y="25"/>
                      <a:pt x="11" y="25"/>
                    </a:cubicBezTo>
                    <a:cubicBezTo>
                      <a:pt x="17" y="25"/>
                      <a:pt x="22" y="20"/>
                      <a:pt x="22" y="13"/>
                    </a:cubicBezTo>
                    <a:cubicBezTo>
                      <a:pt x="22" y="7"/>
                      <a:pt x="17" y="2"/>
                      <a:pt x="11" y="2"/>
                    </a:cubicBezTo>
                    <a:close/>
                    <a:moveTo>
                      <a:pt x="13" y="45"/>
                    </a:moveTo>
                    <a:cubicBezTo>
                      <a:pt x="11" y="46"/>
                      <a:pt x="11" y="48"/>
                      <a:pt x="11" y="49"/>
                    </a:cubicBezTo>
                    <a:cubicBezTo>
                      <a:pt x="11" y="62"/>
                      <a:pt x="11" y="62"/>
                      <a:pt x="11" y="62"/>
                    </a:cubicBezTo>
                    <a:cubicBezTo>
                      <a:pt x="1" y="62"/>
                      <a:pt x="1" y="62"/>
                      <a:pt x="1" y="62"/>
                    </a:cubicBezTo>
                    <a:cubicBezTo>
                      <a:pt x="1" y="45"/>
                      <a:pt x="1" y="45"/>
                      <a:pt x="1" y="45"/>
                    </a:cubicBezTo>
                    <a:cubicBezTo>
                      <a:pt x="1" y="42"/>
                      <a:pt x="3" y="38"/>
                      <a:pt x="5" y="36"/>
                    </a:cubicBezTo>
                    <a:cubicBezTo>
                      <a:pt x="26" y="21"/>
                      <a:pt x="26" y="21"/>
                      <a:pt x="26" y="21"/>
                    </a:cubicBezTo>
                    <a:cubicBezTo>
                      <a:pt x="29" y="19"/>
                      <a:pt x="31" y="18"/>
                      <a:pt x="39" y="15"/>
                    </a:cubicBezTo>
                    <a:cubicBezTo>
                      <a:pt x="40" y="15"/>
                      <a:pt x="41" y="14"/>
                      <a:pt x="41" y="12"/>
                    </a:cubicBezTo>
                    <a:cubicBezTo>
                      <a:pt x="41" y="0"/>
                      <a:pt x="41" y="0"/>
                      <a:pt x="41" y="0"/>
                    </a:cubicBezTo>
                    <a:cubicBezTo>
                      <a:pt x="50" y="0"/>
                      <a:pt x="50" y="0"/>
                      <a:pt x="50" y="0"/>
                    </a:cubicBezTo>
                    <a:cubicBezTo>
                      <a:pt x="50" y="17"/>
                      <a:pt x="50" y="17"/>
                      <a:pt x="50" y="17"/>
                    </a:cubicBezTo>
                    <a:cubicBezTo>
                      <a:pt x="50" y="20"/>
                      <a:pt x="49" y="23"/>
                      <a:pt x="46" y="24"/>
                    </a:cubicBezTo>
                    <a:cubicBezTo>
                      <a:pt x="35" y="28"/>
                      <a:pt x="35" y="28"/>
                      <a:pt x="35" y="28"/>
                    </a:cubicBezTo>
                    <a:cubicBezTo>
                      <a:pt x="46" y="43"/>
                      <a:pt x="46" y="43"/>
                      <a:pt x="46" y="43"/>
                    </a:cubicBezTo>
                    <a:cubicBezTo>
                      <a:pt x="51" y="39"/>
                      <a:pt x="51" y="39"/>
                      <a:pt x="51" y="39"/>
                    </a:cubicBezTo>
                    <a:cubicBezTo>
                      <a:pt x="53" y="38"/>
                      <a:pt x="56" y="37"/>
                      <a:pt x="59" y="38"/>
                    </a:cubicBezTo>
                    <a:cubicBezTo>
                      <a:pt x="85" y="43"/>
                      <a:pt x="85" y="43"/>
                      <a:pt x="85" y="43"/>
                    </a:cubicBezTo>
                    <a:cubicBezTo>
                      <a:pt x="83" y="54"/>
                      <a:pt x="83" y="54"/>
                      <a:pt x="83" y="54"/>
                    </a:cubicBezTo>
                    <a:cubicBezTo>
                      <a:pt x="62" y="51"/>
                      <a:pt x="62" y="51"/>
                      <a:pt x="62" y="51"/>
                    </a:cubicBezTo>
                    <a:cubicBezTo>
                      <a:pt x="56" y="50"/>
                      <a:pt x="51" y="57"/>
                      <a:pt x="54" y="62"/>
                    </a:cubicBezTo>
                    <a:cubicBezTo>
                      <a:pt x="61" y="70"/>
                      <a:pt x="61" y="70"/>
                      <a:pt x="61" y="70"/>
                    </a:cubicBezTo>
                    <a:cubicBezTo>
                      <a:pt x="62" y="72"/>
                      <a:pt x="63" y="75"/>
                      <a:pt x="64" y="77"/>
                    </a:cubicBezTo>
                    <a:cubicBezTo>
                      <a:pt x="68" y="92"/>
                      <a:pt x="68" y="92"/>
                      <a:pt x="68" y="92"/>
                    </a:cubicBezTo>
                    <a:cubicBezTo>
                      <a:pt x="58" y="98"/>
                      <a:pt x="58" y="98"/>
                      <a:pt x="58" y="98"/>
                    </a:cubicBezTo>
                    <a:cubicBezTo>
                      <a:pt x="52" y="80"/>
                      <a:pt x="52" y="80"/>
                      <a:pt x="52" y="80"/>
                    </a:cubicBezTo>
                    <a:cubicBezTo>
                      <a:pt x="51" y="78"/>
                      <a:pt x="49" y="75"/>
                      <a:pt x="47" y="74"/>
                    </a:cubicBezTo>
                    <a:cubicBezTo>
                      <a:pt x="35" y="65"/>
                      <a:pt x="35" y="65"/>
                      <a:pt x="35" y="65"/>
                    </a:cubicBezTo>
                    <a:cubicBezTo>
                      <a:pt x="33" y="63"/>
                      <a:pt x="31" y="61"/>
                      <a:pt x="30" y="59"/>
                    </a:cubicBezTo>
                    <a:cubicBezTo>
                      <a:pt x="18" y="41"/>
                      <a:pt x="18" y="41"/>
                      <a:pt x="18" y="41"/>
                    </a:cubicBezTo>
                    <a:lnTo>
                      <a:pt x="13" y="45"/>
                    </a:lnTo>
                    <a:close/>
                  </a:path>
                </a:pathLst>
              </a:custGeom>
              <a:solidFill>
                <a:schemeClr val="accent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8" name="Rectangle 40"/>
            <p:cNvSpPr/>
            <p:nvPr/>
          </p:nvSpPr>
          <p:spPr>
            <a:xfrm>
              <a:off x="1149742" y="2134017"/>
              <a:ext cx="1517595" cy="400110"/>
            </a:xfrm>
            <a:prstGeom prst="rect">
              <a:avLst/>
            </a:prstGeom>
          </p:spPr>
          <p:txBody>
            <a:bodyPr wrap="none">
              <a:spAutoFit/>
            </a:bodyPr>
            <a:lstStyle/>
            <a:p>
              <a:pPr algn="r"/>
              <a:r>
                <a:rPr lang="en-US" sz="2000" b="1" dirty="0" err="1">
                  <a:solidFill>
                    <a:srgbClr val="7030A0"/>
                  </a:solidFill>
                  <a:latin typeface="+mj-lt"/>
                  <a:ea typeface="Open Sans Light" panose="020B0306030504020204" pitchFamily="34" charset="0"/>
                  <a:cs typeface="Open Sans Light" panose="020B0306030504020204" pitchFamily="34" charset="0"/>
                </a:rPr>
                <a:t>Digitalización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2" name="TextBox 53"/>
            <p:cNvSpPr txBox="1"/>
            <p:nvPr/>
          </p:nvSpPr>
          <p:spPr>
            <a:xfrm>
              <a:off x="448147" y="2285100"/>
              <a:ext cx="3425189" cy="1058880"/>
            </a:xfrm>
            <a:prstGeom prst="rect">
              <a:avLst/>
            </a:prstGeom>
            <a:noFill/>
          </p:spPr>
          <p:txBody>
            <a:bodyPr wrap="square" rtlCol="0">
              <a:spAutoFit/>
            </a:bodyPr>
            <a:lstStyle/>
            <a:p>
              <a:pPr algn="just"/>
              <a:r>
                <a:rPr lang="en-US" sz="1481" dirty="0">
                  <a:latin typeface="Open Sans Light" panose="020B0306030504020204" pitchFamily="34" charset="0"/>
                  <a:ea typeface="Open Sans Light" panose="020B0306030504020204" pitchFamily="34" charset="0"/>
                  <a:cs typeface="Open Sans Light" panose="020B0306030504020204" pitchFamily="34" charset="0"/>
                </a:rPr>
                <a:t> </a:t>
              </a:r>
            </a:p>
            <a:p>
              <a:pPr algn="just"/>
              <a:r>
                <a:rPr lang="es-ES" sz="1600" b="1" dirty="0">
                  <a:solidFill>
                    <a:schemeClr val="tx1">
                      <a:lumMod val="65000"/>
                      <a:lumOff val="35000"/>
                    </a:schemeClr>
                  </a:solidFill>
                </a:rPr>
                <a:t>Empresas transformando la entrega de sus productos y servicios al mundo digital</a:t>
              </a:r>
              <a:endParaRPr lang="bg-BG" sz="1600" b="1" dirty="0">
                <a:solidFill>
                  <a:schemeClr val="tx1">
                    <a:lumMod val="65000"/>
                    <a:lumOff val="35000"/>
                  </a:schemeClr>
                </a:solidFill>
              </a:endParaRPr>
            </a:p>
          </p:txBody>
        </p:sp>
      </p:grpSp>
      <p:sp>
        <p:nvSpPr>
          <p:cNvPr id="33" name="TextBox 54"/>
          <p:cNvSpPr txBox="1"/>
          <p:nvPr/>
        </p:nvSpPr>
        <p:spPr>
          <a:xfrm>
            <a:off x="448147" y="4266877"/>
            <a:ext cx="3425189" cy="566437"/>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dirty="0">
                <a:solidFill>
                  <a:schemeClr val="accent3"/>
                </a:solidFill>
              </a:rPr>
              <a:t>.</a:t>
            </a:r>
            <a:endParaRPr lang="bg-BG" sz="1600" dirty="0">
              <a:solidFill>
                <a:schemeClr val="accent3"/>
              </a:solidFill>
            </a:endParaRPr>
          </a:p>
        </p:txBody>
      </p:sp>
      <p:grpSp>
        <p:nvGrpSpPr>
          <p:cNvPr id="14" name="Grupo 13">
            <a:extLst>
              <a:ext uri="{FF2B5EF4-FFF2-40B4-BE49-F238E27FC236}">
                <a16:creationId xmlns:a16="http://schemas.microsoft.com/office/drawing/2014/main" id="{6016CB3A-56FA-4A90-8752-950E19DF7162}"/>
              </a:ext>
            </a:extLst>
          </p:cNvPr>
          <p:cNvGrpSpPr/>
          <p:nvPr/>
        </p:nvGrpSpPr>
        <p:grpSpPr>
          <a:xfrm>
            <a:off x="5821850" y="1900665"/>
            <a:ext cx="5926000" cy="1698727"/>
            <a:chOff x="5821850" y="1900665"/>
            <a:chExt cx="5926000" cy="1698727"/>
          </a:xfrm>
        </p:grpSpPr>
        <p:grpSp>
          <p:nvGrpSpPr>
            <p:cNvPr id="6" name="Grupo 5">
              <a:extLst>
                <a:ext uri="{FF2B5EF4-FFF2-40B4-BE49-F238E27FC236}">
                  <a16:creationId xmlns:a16="http://schemas.microsoft.com/office/drawing/2014/main" id="{0B2D244D-9C82-4551-A3F3-4B17359079D2}"/>
                </a:ext>
              </a:extLst>
            </p:cNvPr>
            <p:cNvGrpSpPr/>
            <p:nvPr/>
          </p:nvGrpSpPr>
          <p:grpSpPr>
            <a:xfrm>
              <a:off x="5821850" y="1900665"/>
              <a:ext cx="1667460" cy="1698727"/>
              <a:chOff x="5821850" y="1900665"/>
              <a:chExt cx="1667460" cy="1698727"/>
            </a:xfrm>
          </p:grpSpPr>
          <p:sp>
            <p:nvSpPr>
              <p:cNvPr id="40" name="Diagrama de flujo: conector 39">
                <a:extLst>
                  <a:ext uri="{FF2B5EF4-FFF2-40B4-BE49-F238E27FC236}">
                    <a16:creationId xmlns:a16="http://schemas.microsoft.com/office/drawing/2014/main" id="{99C57A39-A748-4647-B581-A4B6768418CE}"/>
                  </a:ext>
                </a:extLst>
              </p:cNvPr>
              <p:cNvSpPr/>
              <p:nvPr/>
            </p:nvSpPr>
            <p:spPr>
              <a:xfrm>
                <a:off x="5821850" y="1900665"/>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Freeform 1994"/>
              <p:cNvSpPr>
                <a:spLocks noEditPoints="1"/>
              </p:cNvSpPr>
              <p:nvPr/>
            </p:nvSpPr>
            <p:spPr bwMode="auto">
              <a:xfrm>
                <a:off x="6361823" y="2414069"/>
                <a:ext cx="671923" cy="671923"/>
              </a:xfrm>
              <a:custGeom>
                <a:avLst/>
                <a:gdLst>
                  <a:gd name="T0" fmla="*/ 1 w 102"/>
                  <a:gd name="T1" fmla="*/ 100 h 104"/>
                  <a:gd name="T2" fmla="*/ 1 w 102"/>
                  <a:gd name="T3" fmla="*/ 103 h 104"/>
                  <a:gd name="T4" fmla="*/ 5 w 102"/>
                  <a:gd name="T5" fmla="*/ 103 h 104"/>
                  <a:gd name="T6" fmla="*/ 9 w 102"/>
                  <a:gd name="T7" fmla="*/ 100 h 104"/>
                  <a:gd name="T8" fmla="*/ 5 w 102"/>
                  <a:gd name="T9" fmla="*/ 96 h 104"/>
                  <a:gd name="T10" fmla="*/ 1 w 102"/>
                  <a:gd name="T11" fmla="*/ 100 h 104"/>
                  <a:gd name="T12" fmla="*/ 22 w 102"/>
                  <a:gd name="T13" fmla="*/ 66 h 104"/>
                  <a:gd name="T14" fmla="*/ 7 w 102"/>
                  <a:gd name="T15" fmla="*/ 91 h 104"/>
                  <a:gd name="T16" fmla="*/ 13 w 102"/>
                  <a:gd name="T17" fmla="*/ 98 h 104"/>
                  <a:gd name="T18" fmla="*/ 39 w 102"/>
                  <a:gd name="T19" fmla="*/ 83 h 104"/>
                  <a:gd name="T20" fmla="*/ 54 w 102"/>
                  <a:gd name="T21" fmla="*/ 68 h 104"/>
                  <a:gd name="T22" fmla="*/ 37 w 102"/>
                  <a:gd name="T23" fmla="*/ 51 h 104"/>
                  <a:gd name="T24" fmla="*/ 22 w 102"/>
                  <a:gd name="T25" fmla="*/ 66 h 104"/>
                  <a:gd name="T26" fmla="*/ 50 w 102"/>
                  <a:gd name="T27" fmla="*/ 29 h 104"/>
                  <a:gd name="T28" fmla="*/ 75 w 102"/>
                  <a:gd name="T29" fmla="*/ 3 h 104"/>
                  <a:gd name="T30" fmla="*/ 67 w 102"/>
                  <a:gd name="T31" fmla="*/ 3 h 104"/>
                  <a:gd name="T32" fmla="*/ 45 w 102"/>
                  <a:gd name="T33" fmla="*/ 24 h 104"/>
                  <a:gd name="T34" fmla="*/ 50 w 102"/>
                  <a:gd name="T35" fmla="*/ 29 h 104"/>
                  <a:gd name="T36" fmla="*/ 72 w 102"/>
                  <a:gd name="T37" fmla="*/ 51 h 104"/>
                  <a:gd name="T38" fmla="*/ 97 w 102"/>
                  <a:gd name="T39" fmla="*/ 27 h 104"/>
                  <a:gd name="T40" fmla="*/ 97 w 102"/>
                  <a:gd name="T41" fmla="*/ 7 h 104"/>
                  <a:gd name="T42" fmla="*/ 78 w 102"/>
                  <a:gd name="T43" fmla="*/ 7 h 104"/>
                  <a:gd name="T44" fmla="*/ 53 w 102"/>
                  <a:gd name="T45" fmla="*/ 32 h 104"/>
                  <a:gd name="T46" fmla="*/ 72 w 102"/>
                  <a:gd name="T47" fmla="*/ 51 h 104"/>
                  <a:gd name="T48" fmla="*/ 91 w 102"/>
                  <a:gd name="T49" fmla="*/ 94 h 104"/>
                  <a:gd name="T50" fmla="*/ 10 w 102"/>
                  <a:gd name="T51" fmla="*/ 14 h 104"/>
                  <a:gd name="T52" fmla="*/ 17 w 102"/>
                  <a:gd name="T53" fmla="*/ 7 h 104"/>
                  <a:gd name="T54" fmla="*/ 98 w 102"/>
                  <a:gd name="T55" fmla="*/ 87 h 104"/>
                  <a:gd name="T56" fmla="*/ 91 w 102"/>
                  <a:gd name="T5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4">
                    <a:moveTo>
                      <a:pt x="1" y="100"/>
                    </a:moveTo>
                    <a:cubicBezTo>
                      <a:pt x="0" y="101"/>
                      <a:pt x="0" y="102"/>
                      <a:pt x="1" y="103"/>
                    </a:cubicBezTo>
                    <a:cubicBezTo>
                      <a:pt x="2" y="104"/>
                      <a:pt x="4" y="104"/>
                      <a:pt x="5" y="103"/>
                    </a:cubicBezTo>
                    <a:cubicBezTo>
                      <a:pt x="9" y="100"/>
                      <a:pt x="9" y="100"/>
                      <a:pt x="9" y="100"/>
                    </a:cubicBezTo>
                    <a:cubicBezTo>
                      <a:pt x="5" y="96"/>
                      <a:pt x="5" y="96"/>
                      <a:pt x="5" y="96"/>
                    </a:cubicBezTo>
                    <a:lnTo>
                      <a:pt x="1" y="100"/>
                    </a:lnTo>
                    <a:close/>
                    <a:moveTo>
                      <a:pt x="22" y="66"/>
                    </a:moveTo>
                    <a:cubicBezTo>
                      <a:pt x="14" y="73"/>
                      <a:pt x="10" y="81"/>
                      <a:pt x="7" y="91"/>
                    </a:cubicBezTo>
                    <a:cubicBezTo>
                      <a:pt x="13" y="98"/>
                      <a:pt x="13" y="98"/>
                      <a:pt x="13" y="98"/>
                    </a:cubicBezTo>
                    <a:cubicBezTo>
                      <a:pt x="24" y="94"/>
                      <a:pt x="31" y="90"/>
                      <a:pt x="39" y="83"/>
                    </a:cubicBezTo>
                    <a:cubicBezTo>
                      <a:pt x="54" y="68"/>
                      <a:pt x="54" y="68"/>
                      <a:pt x="54" y="68"/>
                    </a:cubicBezTo>
                    <a:cubicBezTo>
                      <a:pt x="37" y="51"/>
                      <a:pt x="37" y="51"/>
                      <a:pt x="37" y="51"/>
                    </a:cubicBezTo>
                    <a:lnTo>
                      <a:pt x="22" y="66"/>
                    </a:lnTo>
                    <a:close/>
                    <a:moveTo>
                      <a:pt x="50" y="29"/>
                    </a:moveTo>
                    <a:cubicBezTo>
                      <a:pt x="75" y="3"/>
                      <a:pt x="75" y="3"/>
                      <a:pt x="75" y="3"/>
                    </a:cubicBezTo>
                    <a:cubicBezTo>
                      <a:pt x="73" y="0"/>
                      <a:pt x="69" y="1"/>
                      <a:pt x="67" y="3"/>
                    </a:cubicBezTo>
                    <a:cubicBezTo>
                      <a:pt x="45" y="24"/>
                      <a:pt x="45" y="24"/>
                      <a:pt x="45" y="24"/>
                    </a:cubicBezTo>
                    <a:lnTo>
                      <a:pt x="50" y="29"/>
                    </a:lnTo>
                    <a:close/>
                    <a:moveTo>
                      <a:pt x="72" y="51"/>
                    </a:moveTo>
                    <a:cubicBezTo>
                      <a:pt x="97" y="27"/>
                      <a:pt x="97" y="27"/>
                      <a:pt x="97" y="27"/>
                    </a:cubicBezTo>
                    <a:cubicBezTo>
                      <a:pt x="102" y="21"/>
                      <a:pt x="102" y="13"/>
                      <a:pt x="97" y="7"/>
                    </a:cubicBezTo>
                    <a:cubicBezTo>
                      <a:pt x="92" y="2"/>
                      <a:pt x="83" y="2"/>
                      <a:pt x="78" y="7"/>
                    </a:cubicBezTo>
                    <a:cubicBezTo>
                      <a:pt x="53" y="32"/>
                      <a:pt x="53" y="32"/>
                      <a:pt x="53" y="32"/>
                    </a:cubicBezTo>
                    <a:lnTo>
                      <a:pt x="72" y="51"/>
                    </a:lnTo>
                    <a:close/>
                    <a:moveTo>
                      <a:pt x="91" y="94"/>
                    </a:moveTo>
                    <a:cubicBezTo>
                      <a:pt x="10" y="14"/>
                      <a:pt x="10" y="14"/>
                      <a:pt x="10" y="14"/>
                    </a:cubicBezTo>
                    <a:cubicBezTo>
                      <a:pt x="17" y="7"/>
                      <a:pt x="17" y="7"/>
                      <a:pt x="17" y="7"/>
                    </a:cubicBezTo>
                    <a:cubicBezTo>
                      <a:pt x="98" y="87"/>
                      <a:pt x="98" y="87"/>
                      <a:pt x="98" y="87"/>
                    </a:cubicBezTo>
                    <a:lnTo>
                      <a:pt x="91" y="94"/>
                    </a:lnTo>
                    <a:close/>
                  </a:path>
                </a:pathLst>
              </a:custGeom>
              <a:solidFill>
                <a:schemeClr val="accent3"/>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22" name="Rectangle 39"/>
            <p:cNvSpPr/>
            <p:nvPr/>
          </p:nvSpPr>
          <p:spPr>
            <a:xfrm>
              <a:off x="7851914" y="2038007"/>
              <a:ext cx="3033331"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Automatización</a:t>
              </a:r>
              <a:r>
                <a:rPr lang="en-US" sz="2000" b="1" dirty="0">
                  <a:solidFill>
                    <a:srgbClr val="7030A0"/>
                  </a:solidFill>
                  <a:latin typeface="+mj-lt"/>
                  <a:ea typeface="Open Sans Semibold" panose="020B0706030804020204" pitchFamily="34" charset="0"/>
                  <a:cs typeface="Open Sans Semibold" panose="020B0706030804020204" pitchFamily="34" charset="0"/>
                </a:rPr>
                <a:t> de </a:t>
              </a:r>
              <a:r>
                <a:rPr lang="en-US" sz="2000" b="1" dirty="0" err="1">
                  <a:solidFill>
                    <a:srgbClr val="7030A0"/>
                  </a:solidFill>
                  <a:latin typeface="+mj-lt"/>
                  <a:ea typeface="Open Sans Semibold" panose="020B0706030804020204" pitchFamily="34" charset="0"/>
                  <a:cs typeface="Open Sans Semibold" panose="020B0706030804020204" pitchFamily="34" charset="0"/>
                </a:rPr>
                <a:t>Procesos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4" name="TextBox 55"/>
            <p:cNvSpPr txBox="1"/>
            <p:nvPr/>
          </p:nvSpPr>
          <p:spPr>
            <a:xfrm>
              <a:off x="7681382" y="2162034"/>
              <a:ext cx="4066468" cy="1058880"/>
            </a:xfrm>
            <a:prstGeom prst="rect">
              <a:avLst/>
            </a:prstGeom>
            <a:noFill/>
          </p:spPr>
          <p:txBody>
            <a:bodyPr wrap="square" rtlCol="0">
              <a:spAutoFit/>
            </a:bodyPr>
            <a:lstStyle/>
            <a:p>
              <a:pPr algn="just"/>
              <a:endParaRPr lang="en-US" sz="1481"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s-MX" sz="1600" b="1" dirty="0">
                  <a:solidFill>
                    <a:schemeClr val="tx1">
                      <a:lumMod val="65000"/>
                      <a:lumOff val="35000"/>
                    </a:schemeClr>
                  </a:solidFill>
                </a:rPr>
                <a:t>Optimizar la eficiencia operacional automatizando los procesos de ventas, evaluación crediticia, entre otros</a:t>
              </a:r>
              <a:endParaRPr lang="bg-BG" sz="1600" b="1" dirty="0">
                <a:solidFill>
                  <a:schemeClr val="tx1">
                    <a:lumMod val="65000"/>
                    <a:lumOff val="35000"/>
                  </a:schemeClr>
                </a:solidFill>
              </a:endParaRPr>
            </a:p>
          </p:txBody>
        </p:sp>
      </p:grpSp>
      <p:grpSp>
        <p:nvGrpSpPr>
          <p:cNvPr id="24" name="Grupo 23">
            <a:extLst>
              <a:ext uri="{FF2B5EF4-FFF2-40B4-BE49-F238E27FC236}">
                <a16:creationId xmlns:a16="http://schemas.microsoft.com/office/drawing/2014/main" id="{33099F0A-B93D-4569-B579-CAB3BB9E6D60}"/>
              </a:ext>
            </a:extLst>
          </p:cNvPr>
          <p:cNvGrpSpPr/>
          <p:nvPr/>
        </p:nvGrpSpPr>
        <p:grpSpPr>
          <a:xfrm>
            <a:off x="5833515" y="3753473"/>
            <a:ext cx="5927115" cy="1698727"/>
            <a:chOff x="5833515" y="3753473"/>
            <a:chExt cx="5927115" cy="1698727"/>
          </a:xfrm>
        </p:grpSpPr>
        <p:grpSp>
          <p:nvGrpSpPr>
            <p:cNvPr id="9" name="Grupo 8">
              <a:extLst>
                <a:ext uri="{FF2B5EF4-FFF2-40B4-BE49-F238E27FC236}">
                  <a16:creationId xmlns:a16="http://schemas.microsoft.com/office/drawing/2014/main" id="{5CCD754A-0DF2-41B9-92B2-D13E11C8D582}"/>
                </a:ext>
              </a:extLst>
            </p:cNvPr>
            <p:cNvGrpSpPr/>
            <p:nvPr/>
          </p:nvGrpSpPr>
          <p:grpSpPr>
            <a:xfrm>
              <a:off x="5833515" y="3753473"/>
              <a:ext cx="1667460" cy="1698727"/>
              <a:chOff x="5833515" y="3753473"/>
              <a:chExt cx="1667460" cy="1698727"/>
            </a:xfrm>
          </p:grpSpPr>
          <p:sp>
            <p:nvSpPr>
              <p:cNvPr id="42" name="Diagrama de flujo: conector 41">
                <a:extLst>
                  <a:ext uri="{FF2B5EF4-FFF2-40B4-BE49-F238E27FC236}">
                    <a16:creationId xmlns:a16="http://schemas.microsoft.com/office/drawing/2014/main" id="{D1B4B75F-7B1E-4546-8126-E55E2CE6861F}"/>
                  </a:ext>
                </a:extLst>
              </p:cNvPr>
              <p:cNvSpPr/>
              <p:nvPr/>
            </p:nvSpPr>
            <p:spPr>
              <a:xfrm>
                <a:off x="5833515" y="3753473"/>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Freeform 1136"/>
              <p:cNvSpPr>
                <a:spLocks noEditPoints="1"/>
              </p:cNvSpPr>
              <p:nvPr/>
            </p:nvSpPr>
            <p:spPr bwMode="auto">
              <a:xfrm>
                <a:off x="6300745" y="4266876"/>
                <a:ext cx="733000" cy="671923"/>
              </a:xfrm>
              <a:custGeom>
                <a:avLst/>
                <a:gdLst>
                  <a:gd name="T0" fmla="*/ 88 w 106"/>
                  <a:gd name="T1" fmla="*/ 87 h 100"/>
                  <a:gd name="T2" fmla="*/ 63 w 106"/>
                  <a:gd name="T3" fmla="*/ 82 h 100"/>
                  <a:gd name="T4" fmla="*/ 49 w 106"/>
                  <a:gd name="T5" fmla="*/ 62 h 100"/>
                  <a:gd name="T6" fmla="*/ 78 w 106"/>
                  <a:gd name="T7" fmla="*/ 41 h 100"/>
                  <a:gd name="T8" fmla="*/ 93 w 106"/>
                  <a:gd name="T9" fmla="*/ 62 h 100"/>
                  <a:gd name="T10" fmla="*/ 88 w 106"/>
                  <a:gd name="T11" fmla="*/ 87 h 100"/>
                  <a:gd name="T12" fmla="*/ 39 w 106"/>
                  <a:gd name="T13" fmla="*/ 40 h 100"/>
                  <a:gd name="T14" fmla="*/ 48 w 106"/>
                  <a:gd name="T15" fmla="*/ 34 h 100"/>
                  <a:gd name="T16" fmla="*/ 58 w 106"/>
                  <a:gd name="T17" fmla="*/ 49 h 100"/>
                  <a:gd name="T18" fmla="*/ 46 w 106"/>
                  <a:gd name="T19" fmla="*/ 57 h 100"/>
                  <a:gd name="T20" fmla="*/ 38 w 106"/>
                  <a:gd name="T21" fmla="*/ 47 h 100"/>
                  <a:gd name="T22" fmla="*/ 39 w 106"/>
                  <a:gd name="T23" fmla="*/ 40 h 100"/>
                  <a:gd name="T24" fmla="*/ 68 w 106"/>
                  <a:gd name="T25" fmla="*/ 26 h 100"/>
                  <a:gd name="T26" fmla="*/ 75 w 106"/>
                  <a:gd name="T27" fmla="*/ 37 h 100"/>
                  <a:gd name="T28" fmla="*/ 63 w 106"/>
                  <a:gd name="T29" fmla="*/ 45 h 100"/>
                  <a:gd name="T30" fmla="*/ 52 w 106"/>
                  <a:gd name="T31" fmla="*/ 31 h 100"/>
                  <a:gd name="T32" fmla="*/ 61 w 106"/>
                  <a:gd name="T33" fmla="*/ 25 h 100"/>
                  <a:gd name="T34" fmla="*/ 68 w 106"/>
                  <a:gd name="T35" fmla="*/ 26 h 100"/>
                  <a:gd name="T36" fmla="*/ 57 w 106"/>
                  <a:gd name="T37" fmla="*/ 19 h 100"/>
                  <a:gd name="T38" fmla="*/ 35 w 106"/>
                  <a:gd name="T39" fmla="*/ 34 h 100"/>
                  <a:gd name="T40" fmla="*/ 32 w 106"/>
                  <a:gd name="T41" fmla="*/ 50 h 100"/>
                  <a:gd name="T42" fmla="*/ 57 w 106"/>
                  <a:gd name="T43" fmla="*/ 86 h 100"/>
                  <a:gd name="T44" fmla="*/ 92 w 106"/>
                  <a:gd name="T45" fmla="*/ 92 h 100"/>
                  <a:gd name="T46" fmla="*/ 98 w 106"/>
                  <a:gd name="T47" fmla="*/ 58 h 100"/>
                  <a:gd name="T48" fmla="*/ 73 w 106"/>
                  <a:gd name="T49" fmla="*/ 22 h 100"/>
                  <a:gd name="T50" fmla="*/ 57 w 106"/>
                  <a:gd name="T51" fmla="*/ 19 h 100"/>
                  <a:gd name="T52" fmla="*/ 24 w 106"/>
                  <a:gd name="T53" fmla="*/ 42 h 100"/>
                  <a:gd name="T54" fmla="*/ 20 w 106"/>
                  <a:gd name="T55" fmla="*/ 22 h 100"/>
                  <a:gd name="T56" fmla="*/ 34 w 106"/>
                  <a:gd name="T57" fmla="*/ 15 h 100"/>
                  <a:gd name="T58" fmla="*/ 40 w 106"/>
                  <a:gd name="T59" fmla="*/ 24 h 100"/>
                  <a:gd name="T60" fmla="*/ 45 w 106"/>
                  <a:gd name="T61" fmla="*/ 20 h 100"/>
                  <a:gd name="T62" fmla="*/ 39 w 106"/>
                  <a:gd name="T63" fmla="*/ 11 h 100"/>
                  <a:gd name="T64" fmla="*/ 13 w 106"/>
                  <a:gd name="T65" fmla="*/ 13 h 100"/>
                  <a:gd name="T66" fmla="*/ 18 w 106"/>
                  <a:gd name="T67" fmla="*/ 41 h 100"/>
                  <a:gd name="T68" fmla="*/ 3 w 106"/>
                  <a:gd name="T69" fmla="*/ 45 h 100"/>
                  <a:gd name="T70" fmla="*/ 0 w 106"/>
                  <a:gd name="T71" fmla="*/ 50 h 100"/>
                  <a:gd name="T72" fmla="*/ 24 w 106"/>
                  <a:gd name="T73" fmla="*/ 4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00">
                    <a:moveTo>
                      <a:pt x="88" y="87"/>
                    </a:moveTo>
                    <a:cubicBezTo>
                      <a:pt x="80" y="93"/>
                      <a:pt x="69" y="91"/>
                      <a:pt x="63" y="82"/>
                    </a:cubicBezTo>
                    <a:cubicBezTo>
                      <a:pt x="49" y="62"/>
                      <a:pt x="49" y="62"/>
                      <a:pt x="49" y="62"/>
                    </a:cubicBezTo>
                    <a:cubicBezTo>
                      <a:pt x="78" y="41"/>
                      <a:pt x="78" y="41"/>
                      <a:pt x="78" y="41"/>
                    </a:cubicBezTo>
                    <a:cubicBezTo>
                      <a:pt x="93" y="62"/>
                      <a:pt x="93" y="62"/>
                      <a:pt x="93" y="62"/>
                    </a:cubicBezTo>
                    <a:cubicBezTo>
                      <a:pt x="99" y="70"/>
                      <a:pt x="97" y="81"/>
                      <a:pt x="88" y="87"/>
                    </a:cubicBezTo>
                    <a:close/>
                    <a:moveTo>
                      <a:pt x="39" y="40"/>
                    </a:moveTo>
                    <a:cubicBezTo>
                      <a:pt x="48" y="34"/>
                      <a:pt x="48" y="34"/>
                      <a:pt x="48" y="34"/>
                    </a:cubicBezTo>
                    <a:cubicBezTo>
                      <a:pt x="58" y="49"/>
                      <a:pt x="58" y="49"/>
                      <a:pt x="58" y="49"/>
                    </a:cubicBezTo>
                    <a:cubicBezTo>
                      <a:pt x="46" y="57"/>
                      <a:pt x="46" y="57"/>
                      <a:pt x="46" y="57"/>
                    </a:cubicBezTo>
                    <a:cubicBezTo>
                      <a:pt x="38" y="47"/>
                      <a:pt x="38" y="47"/>
                      <a:pt x="38" y="47"/>
                    </a:cubicBezTo>
                    <a:cubicBezTo>
                      <a:pt x="37" y="44"/>
                      <a:pt x="37" y="41"/>
                      <a:pt x="39" y="40"/>
                    </a:cubicBezTo>
                    <a:close/>
                    <a:moveTo>
                      <a:pt x="68" y="26"/>
                    </a:moveTo>
                    <a:cubicBezTo>
                      <a:pt x="75" y="37"/>
                      <a:pt x="75" y="37"/>
                      <a:pt x="75" y="37"/>
                    </a:cubicBezTo>
                    <a:cubicBezTo>
                      <a:pt x="63" y="45"/>
                      <a:pt x="63" y="45"/>
                      <a:pt x="63" y="45"/>
                    </a:cubicBezTo>
                    <a:cubicBezTo>
                      <a:pt x="52" y="31"/>
                      <a:pt x="52" y="31"/>
                      <a:pt x="52" y="31"/>
                    </a:cubicBezTo>
                    <a:cubicBezTo>
                      <a:pt x="61" y="25"/>
                      <a:pt x="61" y="25"/>
                      <a:pt x="61" y="25"/>
                    </a:cubicBezTo>
                    <a:cubicBezTo>
                      <a:pt x="63" y="23"/>
                      <a:pt x="66" y="24"/>
                      <a:pt x="68" y="26"/>
                    </a:cubicBezTo>
                    <a:close/>
                    <a:moveTo>
                      <a:pt x="57" y="19"/>
                    </a:moveTo>
                    <a:cubicBezTo>
                      <a:pt x="35" y="34"/>
                      <a:pt x="35" y="34"/>
                      <a:pt x="35" y="34"/>
                    </a:cubicBezTo>
                    <a:cubicBezTo>
                      <a:pt x="30" y="38"/>
                      <a:pt x="29" y="45"/>
                      <a:pt x="32" y="50"/>
                    </a:cubicBezTo>
                    <a:cubicBezTo>
                      <a:pt x="57" y="86"/>
                      <a:pt x="57" y="86"/>
                      <a:pt x="57" y="86"/>
                    </a:cubicBezTo>
                    <a:cubicBezTo>
                      <a:pt x="65" y="98"/>
                      <a:pt x="81" y="100"/>
                      <a:pt x="92" y="92"/>
                    </a:cubicBezTo>
                    <a:cubicBezTo>
                      <a:pt x="103" y="84"/>
                      <a:pt x="106" y="69"/>
                      <a:pt x="98" y="58"/>
                    </a:cubicBezTo>
                    <a:cubicBezTo>
                      <a:pt x="73" y="22"/>
                      <a:pt x="73" y="22"/>
                      <a:pt x="73" y="22"/>
                    </a:cubicBezTo>
                    <a:cubicBezTo>
                      <a:pt x="70" y="17"/>
                      <a:pt x="62" y="15"/>
                      <a:pt x="57" y="19"/>
                    </a:cubicBezTo>
                    <a:close/>
                    <a:moveTo>
                      <a:pt x="24" y="42"/>
                    </a:moveTo>
                    <a:cubicBezTo>
                      <a:pt x="26" y="34"/>
                      <a:pt x="22" y="27"/>
                      <a:pt x="20" y="22"/>
                    </a:cubicBezTo>
                    <a:cubicBezTo>
                      <a:pt x="15" y="12"/>
                      <a:pt x="27" y="6"/>
                      <a:pt x="34" y="15"/>
                    </a:cubicBezTo>
                    <a:cubicBezTo>
                      <a:pt x="34" y="16"/>
                      <a:pt x="40" y="24"/>
                      <a:pt x="40" y="24"/>
                    </a:cubicBezTo>
                    <a:cubicBezTo>
                      <a:pt x="45" y="20"/>
                      <a:pt x="45" y="20"/>
                      <a:pt x="45" y="20"/>
                    </a:cubicBezTo>
                    <a:cubicBezTo>
                      <a:pt x="45" y="20"/>
                      <a:pt x="40" y="12"/>
                      <a:pt x="39" y="11"/>
                    </a:cubicBezTo>
                    <a:cubicBezTo>
                      <a:pt x="31" y="0"/>
                      <a:pt x="16" y="3"/>
                      <a:pt x="13" y="13"/>
                    </a:cubicBezTo>
                    <a:cubicBezTo>
                      <a:pt x="10" y="24"/>
                      <a:pt x="20" y="30"/>
                      <a:pt x="18" y="41"/>
                    </a:cubicBezTo>
                    <a:cubicBezTo>
                      <a:pt x="17" y="46"/>
                      <a:pt x="10" y="50"/>
                      <a:pt x="3" y="45"/>
                    </a:cubicBezTo>
                    <a:cubicBezTo>
                      <a:pt x="0" y="50"/>
                      <a:pt x="0" y="50"/>
                      <a:pt x="0" y="50"/>
                    </a:cubicBezTo>
                    <a:cubicBezTo>
                      <a:pt x="10" y="57"/>
                      <a:pt x="22" y="51"/>
                      <a:pt x="24" y="42"/>
                    </a:cubicBezTo>
                    <a:close/>
                  </a:path>
                </a:pathLst>
              </a:custGeom>
              <a:solidFill>
                <a:schemeClr val="accent1"/>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0" name="Rectangle 41"/>
            <p:cNvSpPr/>
            <p:nvPr/>
          </p:nvSpPr>
          <p:spPr>
            <a:xfrm>
              <a:off x="7851913" y="3958220"/>
              <a:ext cx="2932278" cy="400110"/>
            </a:xfrm>
            <a:prstGeom prst="rect">
              <a:avLst/>
            </a:prstGeom>
          </p:spPr>
          <p:txBody>
            <a:bodyPr wrap="none">
              <a:spAutoFit/>
            </a:bodyPr>
            <a:lstStyle/>
            <a:p>
              <a:r>
                <a:rPr lang="en-US" sz="2000" b="1" dirty="0" err="1">
                  <a:solidFill>
                    <a:srgbClr val="7030A0"/>
                  </a:solidFill>
                  <a:latin typeface="+mj-lt"/>
                  <a:ea typeface="Open Sans Semibold" panose="020B0706030804020204" pitchFamily="34" charset="0"/>
                  <a:cs typeface="Open Sans Semibold" panose="020B0706030804020204" pitchFamily="34" charset="0"/>
                </a:rPr>
                <a:t>Nuevos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Productos</a:t>
              </a:r>
              <a:r>
                <a:rPr lang="en-US" sz="2000" b="1" dirty="0">
                  <a:solidFill>
                    <a:srgbClr val="7030A0"/>
                  </a:solidFill>
                  <a:latin typeface="+mj-lt"/>
                  <a:ea typeface="Open Sans Semibold" panose="020B0706030804020204" pitchFamily="34" charset="0"/>
                  <a:cs typeface="Open Sans Semibold" panose="020B0706030804020204" pitchFamily="34" charset="0"/>
                </a:rPr>
                <a:t> </a:t>
              </a:r>
              <a:r>
                <a:rPr lang="en-US" sz="2000" b="1" dirty="0" err="1">
                  <a:solidFill>
                    <a:srgbClr val="7030A0"/>
                  </a:solidFill>
                  <a:latin typeface="+mj-lt"/>
                  <a:ea typeface="Open Sans Semibold" panose="020B0706030804020204" pitchFamily="34" charset="0"/>
                  <a:cs typeface="Open Sans Semibold" panose="020B0706030804020204" pitchFamily="34" charset="0"/>
                </a:rPr>
                <a:t>Digitales</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5" name="TextBox 56"/>
            <p:cNvSpPr txBox="1"/>
            <p:nvPr/>
          </p:nvSpPr>
          <p:spPr>
            <a:xfrm>
              <a:off x="7694162" y="4064053"/>
              <a:ext cx="4066468" cy="830997"/>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Diseño de soluciones que se entreguen al cliente de manera digital</a:t>
              </a:r>
              <a:endParaRPr lang="bg-BG" sz="1600" b="1" dirty="0">
                <a:solidFill>
                  <a:schemeClr val="tx1">
                    <a:lumMod val="65000"/>
                    <a:lumOff val="35000"/>
                  </a:schemeClr>
                </a:solidFill>
              </a:endParaRPr>
            </a:p>
          </p:txBody>
        </p:sp>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Contexto Empresarial</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2 Rectángulo"/>
          <p:cNvSpPr/>
          <p:nvPr/>
        </p:nvSpPr>
        <p:spPr>
          <a:xfrm>
            <a:off x="315957" y="1065384"/>
            <a:ext cx="10569288" cy="523926"/>
          </a:xfrm>
          <a:prstGeom prst="rect">
            <a:avLst/>
          </a:prstGeom>
        </p:spPr>
        <p:txBody>
          <a:bodyPr wrap="square">
            <a:spAutoFit/>
          </a:bodyPr>
          <a:lstStyle/>
          <a:p>
            <a:pPr>
              <a:lnSpc>
                <a:spcPct val="150000"/>
              </a:lnSpc>
            </a:pPr>
            <a:r>
              <a:rPr lang="es-ES" sz="2133" b="1" dirty="0">
                <a:solidFill>
                  <a:srgbClr val="702784"/>
                </a:solidFill>
                <a:latin typeface="Arial "/>
              </a:rPr>
              <a:t>El mercado actualmente se encuentra en proceso de transformación Digital</a:t>
            </a:r>
          </a:p>
        </p:txBody>
      </p:sp>
      <p:grpSp>
        <p:nvGrpSpPr>
          <p:cNvPr id="23" name="Grupo 22">
            <a:extLst>
              <a:ext uri="{FF2B5EF4-FFF2-40B4-BE49-F238E27FC236}">
                <a16:creationId xmlns:a16="http://schemas.microsoft.com/office/drawing/2014/main" id="{113EDF01-DA8E-401A-A0F1-9B77C50BD548}"/>
              </a:ext>
            </a:extLst>
          </p:cNvPr>
          <p:cNvGrpSpPr/>
          <p:nvPr/>
        </p:nvGrpSpPr>
        <p:grpSpPr>
          <a:xfrm>
            <a:off x="445271" y="3759018"/>
            <a:ext cx="5190399" cy="1698727"/>
            <a:chOff x="445271" y="3759018"/>
            <a:chExt cx="5190399" cy="1698727"/>
          </a:xfrm>
        </p:grpSpPr>
        <p:grpSp>
          <p:nvGrpSpPr>
            <p:cNvPr id="10" name="Grupo 9">
              <a:extLst>
                <a:ext uri="{FF2B5EF4-FFF2-40B4-BE49-F238E27FC236}">
                  <a16:creationId xmlns:a16="http://schemas.microsoft.com/office/drawing/2014/main" id="{227157C1-4D11-47F3-9B94-DDB95E8594CE}"/>
                </a:ext>
              </a:extLst>
            </p:cNvPr>
            <p:cNvGrpSpPr/>
            <p:nvPr/>
          </p:nvGrpSpPr>
          <p:grpSpPr>
            <a:xfrm>
              <a:off x="3968210" y="3759018"/>
              <a:ext cx="1667460" cy="1698727"/>
              <a:chOff x="3968210" y="3759018"/>
              <a:chExt cx="1667460" cy="1698727"/>
            </a:xfrm>
          </p:grpSpPr>
          <p:sp>
            <p:nvSpPr>
              <p:cNvPr id="41" name="Diagrama de flujo: conector 40">
                <a:extLst>
                  <a:ext uri="{FF2B5EF4-FFF2-40B4-BE49-F238E27FC236}">
                    <a16:creationId xmlns:a16="http://schemas.microsoft.com/office/drawing/2014/main" id="{83DD1D3F-D6E6-4385-9EBA-F790496FE3D4}"/>
                  </a:ext>
                </a:extLst>
              </p:cNvPr>
              <p:cNvSpPr/>
              <p:nvPr/>
            </p:nvSpPr>
            <p:spPr>
              <a:xfrm>
                <a:off x="3968210" y="3759018"/>
                <a:ext cx="1667460" cy="1698727"/>
              </a:xfrm>
              <a:prstGeom prst="flowChartConnector">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Freeform 1467"/>
              <p:cNvSpPr>
                <a:spLocks noEditPoints="1"/>
              </p:cNvSpPr>
              <p:nvPr/>
            </p:nvSpPr>
            <p:spPr bwMode="auto">
              <a:xfrm>
                <a:off x="4487904" y="4346906"/>
                <a:ext cx="652719" cy="671923"/>
              </a:xfrm>
              <a:custGeom>
                <a:avLst/>
                <a:gdLst>
                  <a:gd name="T0" fmla="*/ 45 w 103"/>
                  <a:gd name="T1" fmla="*/ 44 h 103"/>
                  <a:gd name="T2" fmla="*/ 17 w 103"/>
                  <a:gd name="T3" fmla="*/ 44 h 103"/>
                  <a:gd name="T4" fmla="*/ 45 w 103"/>
                  <a:gd name="T5" fmla="*/ 34 h 103"/>
                  <a:gd name="T6" fmla="*/ 45 w 103"/>
                  <a:gd name="T7" fmla="*/ 44 h 103"/>
                  <a:gd name="T8" fmla="*/ 93 w 103"/>
                  <a:gd name="T9" fmla="*/ 51 h 103"/>
                  <a:gd name="T10" fmla="*/ 10 w 103"/>
                  <a:gd name="T11" fmla="*/ 51 h 103"/>
                  <a:gd name="T12" fmla="*/ 10 w 103"/>
                  <a:gd name="T13" fmla="*/ 20 h 103"/>
                  <a:gd name="T14" fmla="*/ 20 w 103"/>
                  <a:gd name="T15" fmla="*/ 10 h 103"/>
                  <a:gd name="T16" fmla="*/ 83 w 103"/>
                  <a:gd name="T17" fmla="*/ 10 h 103"/>
                  <a:gd name="T18" fmla="*/ 93 w 103"/>
                  <a:gd name="T19" fmla="*/ 20 h 103"/>
                  <a:gd name="T20" fmla="*/ 93 w 103"/>
                  <a:gd name="T21" fmla="*/ 51 h 103"/>
                  <a:gd name="T22" fmla="*/ 83 w 103"/>
                  <a:gd name="T23" fmla="*/ 80 h 103"/>
                  <a:gd name="T24" fmla="*/ 48 w 103"/>
                  <a:gd name="T25" fmla="*/ 80 h 103"/>
                  <a:gd name="T26" fmla="*/ 48 w 103"/>
                  <a:gd name="T27" fmla="*/ 76 h 103"/>
                  <a:gd name="T28" fmla="*/ 48 w 103"/>
                  <a:gd name="T29" fmla="*/ 72 h 103"/>
                  <a:gd name="T30" fmla="*/ 83 w 103"/>
                  <a:gd name="T31" fmla="*/ 72 h 103"/>
                  <a:gd name="T32" fmla="*/ 87 w 103"/>
                  <a:gd name="T33" fmla="*/ 76 h 103"/>
                  <a:gd name="T34" fmla="*/ 83 w 103"/>
                  <a:gd name="T35" fmla="*/ 80 h 103"/>
                  <a:gd name="T36" fmla="*/ 29 w 103"/>
                  <a:gd name="T37" fmla="*/ 89 h 103"/>
                  <a:gd name="T38" fmla="*/ 17 w 103"/>
                  <a:gd name="T39" fmla="*/ 76 h 103"/>
                  <a:gd name="T40" fmla="*/ 29 w 103"/>
                  <a:gd name="T41" fmla="*/ 63 h 103"/>
                  <a:gd name="T42" fmla="*/ 42 w 103"/>
                  <a:gd name="T43" fmla="*/ 76 h 103"/>
                  <a:gd name="T44" fmla="*/ 29 w 103"/>
                  <a:gd name="T45" fmla="*/ 89 h 103"/>
                  <a:gd name="T46" fmla="*/ 85 w 103"/>
                  <a:gd name="T47" fmla="*/ 0 h 103"/>
                  <a:gd name="T48" fmla="*/ 19 w 103"/>
                  <a:gd name="T49" fmla="*/ 0 h 103"/>
                  <a:gd name="T50" fmla="*/ 0 w 103"/>
                  <a:gd name="T51" fmla="*/ 19 h 103"/>
                  <a:gd name="T52" fmla="*/ 0 w 103"/>
                  <a:gd name="T53" fmla="*/ 84 h 103"/>
                  <a:gd name="T54" fmla="*/ 19 w 103"/>
                  <a:gd name="T55" fmla="*/ 103 h 103"/>
                  <a:gd name="T56" fmla="*/ 85 w 103"/>
                  <a:gd name="T57" fmla="*/ 103 h 103"/>
                  <a:gd name="T58" fmla="*/ 103 w 103"/>
                  <a:gd name="T59" fmla="*/ 84 h 103"/>
                  <a:gd name="T60" fmla="*/ 103 w 103"/>
                  <a:gd name="T61" fmla="*/ 19 h 103"/>
                  <a:gd name="T62" fmla="*/ 85 w 103"/>
                  <a:gd name="T6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03">
                    <a:moveTo>
                      <a:pt x="45" y="44"/>
                    </a:moveTo>
                    <a:cubicBezTo>
                      <a:pt x="17" y="44"/>
                      <a:pt x="17" y="44"/>
                      <a:pt x="17" y="44"/>
                    </a:cubicBezTo>
                    <a:cubicBezTo>
                      <a:pt x="45" y="34"/>
                      <a:pt x="45" y="34"/>
                      <a:pt x="45" y="34"/>
                    </a:cubicBezTo>
                    <a:lnTo>
                      <a:pt x="45" y="44"/>
                    </a:lnTo>
                    <a:close/>
                    <a:moveTo>
                      <a:pt x="93" y="51"/>
                    </a:moveTo>
                    <a:cubicBezTo>
                      <a:pt x="10" y="51"/>
                      <a:pt x="10" y="51"/>
                      <a:pt x="10" y="51"/>
                    </a:cubicBezTo>
                    <a:cubicBezTo>
                      <a:pt x="10" y="20"/>
                      <a:pt x="10" y="20"/>
                      <a:pt x="10" y="20"/>
                    </a:cubicBezTo>
                    <a:cubicBezTo>
                      <a:pt x="10" y="14"/>
                      <a:pt x="15" y="10"/>
                      <a:pt x="20" y="10"/>
                    </a:cubicBezTo>
                    <a:cubicBezTo>
                      <a:pt x="83" y="10"/>
                      <a:pt x="83" y="10"/>
                      <a:pt x="83" y="10"/>
                    </a:cubicBezTo>
                    <a:cubicBezTo>
                      <a:pt x="89" y="10"/>
                      <a:pt x="93" y="14"/>
                      <a:pt x="93" y="20"/>
                    </a:cubicBezTo>
                    <a:lnTo>
                      <a:pt x="93" y="51"/>
                    </a:lnTo>
                    <a:close/>
                    <a:moveTo>
                      <a:pt x="83" y="80"/>
                    </a:moveTo>
                    <a:cubicBezTo>
                      <a:pt x="48" y="80"/>
                      <a:pt x="48" y="80"/>
                      <a:pt x="48" y="80"/>
                    </a:cubicBezTo>
                    <a:cubicBezTo>
                      <a:pt x="48" y="79"/>
                      <a:pt x="48" y="77"/>
                      <a:pt x="48" y="76"/>
                    </a:cubicBezTo>
                    <a:cubicBezTo>
                      <a:pt x="48" y="75"/>
                      <a:pt x="48" y="73"/>
                      <a:pt x="48" y="72"/>
                    </a:cubicBezTo>
                    <a:cubicBezTo>
                      <a:pt x="83" y="72"/>
                      <a:pt x="83" y="72"/>
                      <a:pt x="83" y="72"/>
                    </a:cubicBezTo>
                    <a:cubicBezTo>
                      <a:pt x="85" y="72"/>
                      <a:pt x="87" y="74"/>
                      <a:pt x="87" y="76"/>
                    </a:cubicBezTo>
                    <a:cubicBezTo>
                      <a:pt x="87" y="78"/>
                      <a:pt x="85" y="80"/>
                      <a:pt x="83" y="80"/>
                    </a:cubicBezTo>
                    <a:close/>
                    <a:moveTo>
                      <a:pt x="29" y="89"/>
                    </a:moveTo>
                    <a:cubicBezTo>
                      <a:pt x="23" y="89"/>
                      <a:pt x="17" y="83"/>
                      <a:pt x="17" y="76"/>
                    </a:cubicBezTo>
                    <a:cubicBezTo>
                      <a:pt x="17" y="69"/>
                      <a:pt x="23" y="63"/>
                      <a:pt x="29" y="63"/>
                    </a:cubicBezTo>
                    <a:cubicBezTo>
                      <a:pt x="36" y="63"/>
                      <a:pt x="42" y="69"/>
                      <a:pt x="42" y="76"/>
                    </a:cubicBezTo>
                    <a:cubicBezTo>
                      <a:pt x="42" y="83"/>
                      <a:pt x="36" y="89"/>
                      <a:pt x="29" y="89"/>
                    </a:cubicBezTo>
                    <a:close/>
                    <a:moveTo>
                      <a:pt x="85" y="0"/>
                    </a:moveTo>
                    <a:cubicBezTo>
                      <a:pt x="19" y="0"/>
                      <a:pt x="19" y="0"/>
                      <a:pt x="19" y="0"/>
                    </a:cubicBezTo>
                    <a:cubicBezTo>
                      <a:pt x="9" y="0"/>
                      <a:pt x="0" y="8"/>
                      <a:pt x="0" y="19"/>
                    </a:cubicBezTo>
                    <a:cubicBezTo>
                      <a:pt x="0" y="84"/>
                      <a:pt x="0" y="84"/>
                      <a:pt x="0" y="84"/>
                    </a:cubicBezTo>
                    <a:cubicBezTo>
                      <a:pt x="0" y="95"/>
                      <a:pt x="9" y="103"/>
                      <a:pt x="19" y="103"/>
                    </a:cubicBezTo>
                    <a:cubicBezTo>
                      <a:pt x="85" y="103"/>
                      <a:pt x="85" y="103"/>
                      <a:pt x="85" y="103"/>
                    </a:cubicBezTo>
                    <a:cubicBezTo>
                      <a:pt x="95" y="103"/>
                      <a:pt x="103" y="95"/>
                      <a:pt x="103" y="84"/>
                    </a:cubicBezTo>
                    <a:cubicBezTo>
                      <a:pt x="103" y="19"/>
                      <a:pt x="103" y="19"/>
                      <a:pt x="103" y="19"/>
                    </a:cubicBezTo>
                    <a:cubicBezTo>
                      <a:pt x="103" y="8"/>
                      <a:pt x="95" y="0"/>
                      <a:pt x="85" y="0"/>
                    </a:cubicBezTo>
                    <a:close/>
                  </a:path>
                </a:pathLst>
              </a:custGeom>
              <a:solidFill>
                <a:schemeClr val="tx2"/>
              </a:solidFill>
              <a:ln>
                <a:noFill/>
              </a:ln>
            </p:spPr>
            <p:txBody>
              <a:bodyPr vert="horz" wrap="square" lIns="135467" tIns="67733" rIns="135467" bIns="67733" numCol="1" anchor="t" anchorCtr="0" compatLnSpc="1">
                <a:prstTxWarp prst="textNoShape">
                  <a:avLst/>
                </a:prstTxWarp>
              </a:bodyPr>
              <a:lstStyle/>
              <a:p>
                <a:endParaRPr lang="bg-BG" sz="2080"/>
              </a:p>
            </p:txBody>
          </p:sp>
        </p:grpSp>
        <p:sp>
          <p:nvSpPr>
            <p:cNvPr id="31" name="Rectangle 51"/>
            <p:cNvSpPr/>
            <p:nvPr/>
          </p:nvSpPr>
          <p:spPr>
            <a:xfrm>
              <a:off x="1205237" y="4100902"/>
              <a:ext cx="1406603" cy="400110"/>
            </a:xfrm>
            <a:prstGeom prst="rect">
              <a:avLst/>
            </a:prstGeom>
          </p:spPr>
          <p:txBody>
            <a:bodyPr wrap="none">
              <a:spAutoFit/>
            </a:bodyPr>
            <a:lstStyle/>
            <a:p>
              <a:pPr algn="r"/>
              <a:r>
                <a:rPr lang="en-US" sz="2000" b="1" dirty="0" err="1">
                  <a:solidFill>
                    <a:srgbClr val="7030A0"/>
                  </a:solidFill>
                  <a:latin typeface="+mj-lt"/>
                  <a:ea typeface="Open Sans Semibold" panose="020B0706030804020204" pitchFamily="34" charset="0"/>
                  <a:cs typeface="Open Sans Semibold" panose="020B0706030804020204" pitchFamily="34" charset="0"/>
                </a:rPr>
                <a:t>Información</a:t>
              </a:r>
              <a:endParaRPr lang="bg-BG" sz="2000" b="1" dirty="0">
                <a:solidFill>
                  <a:srgbClr val="7030A0"/>
                </a:solidFill>
                <a:latin typeface="+mj-lt"/>
                <a:ea typeface="Open Sans Semibold" panose="020B0706030804020204" pitchFamily="34" charset="0"/>
                <a:cs typeface="Open Sans Semibold" panose="020B0706030804020204" pitchFamily="34" charset="0"/>
              </a:endParaRPr>
            </a:p>
          </p:txBody>
        </p:sp>
        <p:sp>
          <p:nvSpPr>
            <p:cNvPr id="39" name="TextBox 56"/>
            <p:cNvSpPr txBox="1"/>
            <p:nvPr/>
          </p:nvSpPr>
          <p:spPr>
            <a:xfrm>
              <a:off x="445271" y="4241218"/>
              <a:ext cx="3442484" cy="1077218"/>
            </a:xfrm>
            <a:prstGeom prst="rect">
              <a:avLst/>
            </a:prstGeom>
            <a:noFill/>
          </p:spPr>
          <p:txBody>
            <a:bodyPr wrap="square" rtlCol="0">
              <a:spAutoFit/>
            </a:bodyPr>
            <a:lstStyle/>
            <a:p>
              <a:pPr algn="just"/>
              <a:endParaRPr lang="en-US" sz="1600" dirty="0">
                <a:solidFill>
                  <a:schemeClr val="accent3"/>
                </a:solidFill>
              </a:endParaRPr>
            </a:p>
            <a:p>
              <a:pPr algn="just"/>
              <a:r>
                <a:rPr lang="es-MX" sz="1600" b="1" dirty="0">
                  <a:solidFill>
                    <a:schemeClr val="tx1">
                      <a:lumMod val="65000"/>
                      <a:lumOff val="35000"/>
                    </a:schemeClr>
                  </a:solidFill>
                </a:rPr>
                <a:t>Integración con datos para el soporte de este proceso de digitalización así como información de </a:t>
              </a:r>
              <a:r>
                <a:rPr lang="es-MX" sz="1600" b="1" dirty="0" err="1">
                  <a:solidFill>
                    <a:schemeClr val="tx1">
                      <a:lumMod val="65000"/>
                      <a:lumOff val="35000"/>
                    </a:schemeClr>
                  </a:solidFill>
                </a:rPr>
                <a:t>analytics</a:t>
              </a:r>
              <a:endParaRPr lang="bg-BG" sz="1600" b="1" dirty="0">
                <a:solidFill>
                  <a:schemeClr val="tx1">
                    <a:lumMod val="65000"/>
                    <a:lumOff val="35000"/>
                  </a:schemeClr>
                </a:solidFill>
              </a:endParaRPr>
            </a:p>
          </p:txBody>
        </p:sp>
      </p:grpSp>
    </p:spTree>
    <p:extLst>
      <p:ext uri="{BB962C8B-B14F-4D97-AF65-F5344CB8AC3E}">
        <p14:creationId xmlns:p14="http://schemas.microsoft.com/office/powerpoint/2010/main" val="356006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750" tmFilter="0, 0; .2, .5; .8, .5; 1, 0"/>
                                        <p:tgtEl>
                                          <p:spTgt spid="11"/>
                                        </p:tgtEl>
                                      </p:cBhvr>
                                    </p:animEffect>
                                    <p:animScale>
                                      <p:cBhvr>
                                        <p:cTn id="13" dur="375" autoRev="1" fill="hold"/>
                                        <p:tgtEl>
                                          <p:spTgt spid="11"/>
                                        </p:tgtEl>
                                      </p:cBhvr>
                                      <p:by x="105000" y="105000"/>
                                    </p:animScale>
                                  </p:childTnLst>
                                </p:cTn>
                              </p:par>
                              <p:par>
                                <p:cTn id="14" presetID="53" presetClass="entr" presetSubtype="16"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750"/>
                            </p:stCondLst>
                            <p:childTnLst>
                              <p:par>
                                <p:cTn id="20" presetID="26" presetClass="emph" presetSubtype="0" fill="hold" nodeType="afterEffect">
                                  <p:stCondLst>
                                    <p:cond delay="250"/>
                                  </p:stCondLst>
                                  <p:childTnLst>
                                    <p:animEffect transition="out" filter="fade">
                                      <p:cBhvr>
                                        <p:cTn id="21" dur="750" tmFilter="0, 0; .2, .5; .8, .5; 1, 0"/>
                                        <p:tgtEl>
                                          <p:spTgt spid="14"/>
                                        </p:tgtEl>
                                      </p:cBhvr>
                                    </p:animEffect>
                                    <p:animScale>
                                      <p:cBhvr>
                                        <p:cTn id="22" dur="375" autoRev="1" fill="hold"/>
                                        <p:tgtEl>
                                          <p:spTgt spid="14"/>
                                        </p:tgtEl>
                                      </p:cBhvr>
                                      <p:by x="105000" y="105000"/>
                                    </p:animScale>
                                  </p:childTnLst>
                                </p:cTn>
                              </p:par>
                            </p:childTnLst>
                          </p:cTn>
                        </p:par>
                        <p:par>
                          <p:cTn id="23" fill="hold">
                            <p:stCondLst>
                              <p:cond delay="2750"/>
                            </p:stCondLst>
                            <p:childTnLst>
                              <p:par>
                                <p:cTn id="24" presetID="53" presetClass="entr" presetSubtype="16"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3250"/>
                            </p:stCondLst>
                            <p:childTnLst>
                              <p:par>
                                <p:cTn id="30" presetID="26" presetClass="emph" presetSubtype="0" fill="hold" nodeType="afterEffect">
                                  <p:stCondLst>
                                    <p:cond delay="0"/>
                                  </p:stCondLst>
                                  <p:childTnLst>
                                    <p:animEffect transition="out" filter="fade">
                                      <p:cBhvr>
                                        <p:cTn id="31" dur="750" tmFilter="0, 0; .2, .5; .8, .5; 1, 0"/>
                                        <p:tgtEl>
                                          <p:spTgt spid="23"/>
                                        </p:tgtEl>
                                      </p:cBhvr>
                                    </p:animEffect>
                                    <p:animScale>
                                      <p:cBhvr>
                                        <p:cTn id="32" dur="375" autoRev="1" fill="hold"/>
                                        <p:tgtEl>
                                          <p:spTgt spid="23"/>
                                        </p:tgtEl>
                                      </p:cBhvr>
                                      <p:by x="105000" y="105000"/>
                                    </p:animScale>
                                  </p:childTnLst>
                                </p:cTn>
                              </p:par>
                              <p:par>
                                <p:cTn id="33" presetID="53" presetClass="entr" presetSubtype="16" fill="hold"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par>
                          <p:cTn id="38" fill="hold">
                            <p:stCondLst>
                              <p:cond delay="4750"/>
                            </p:stCondLst>
                            <p:childTnLst>
                              <p:par>
                                <p:cTn id="39" presetID="26" presetClass="emph" presetSubtype="0" fill="hold" nodeType="afterEffect">
                                  <p:stCondLst>
                                    <p:cond delay="0"/>
                                  </p:stCondLst>
                                  <p:childTnLst>
                                    <p:animEffect transition="out" filter="fade">
                                      <p:cBhvr>
                                        <p:cTn id="40" dur="750" tmFilter="0, 0; .2, .5; .8, .5; 1, 0"/>
                                        <p:tgtEl>
                                          <p:spTgt spid="24"/>
                                        </p:tgtEl>
                                      </p:cBhvr>
                                    </p:animEffect>
                                    <p:animScale>
                                      <p:cBhvr>
                                        <p:cTn id="41" dur="375"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8" y="2661139"/>
            <a:ext cx="10381971" cy="914400"/>
          </a:xfrm>
        </p:spPr>
        <p:txBody>
          <a:bodyPr/>
          <a:lstStyle/>
          <a:p>
            <a:r>
              <a:rPr lang="es-ES" b="0" dirty="0"/>
              <a:t>Mejorar la forma en que </a:t>
            </a:r>
            <a:br>
              <a:rPr lang="es-ES" b="0" dirty="0"/>
            </a:br>
            <a:r>
              <a:rPr lang="es-ES" b="0" dirty="0"/>
              <a:t>hacemos las cosas </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9249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5" name="Gráfico 4" descr="Crecimiento empresarial">
            <a:extLst>
              <a:ext uri="{FF2B5EF4-FFF2-40B4-BE49-F238E27FC236}">
                <a16:creationId xmlns:a16="http://schemas.microsoft.com/office/drawing/2014/main" id="{24756373-D1BA-41EE-9455-D81D3E163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612" y="1464572"/>
            <a:ext cx="3928856" cy="3928856"/>
          </a:xfrm>
          <a:prstGeom prst="rect">
            <a:avLst/>
          </a:prstGeom>
        </p:spPr>
      </p:pic>
    </p:spTree>
    <p:extLst>
      <p:ext uri="{BB962C8B-B14F-4D97-AF65-F5344CB8AC3E}">
        <p14:creationId xmlns:p14="http://schemas.microsoft.com/office/powerpoint/2010/main" val="3134625773"/>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ángulo 82">
            <a:extLst>
              <a:ext uri="{FF2B5EF4-FFF2-40B4-BE49-F238E27FC236}">
                <a16:creationId xmlns:a16="http://schemas.microsoft.com/office/drawing/2014/main" id="{5D3F06C0-23C8-40EE-AD00-444A4717C05C}"/>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grpSp>
        <p:nvGrpSpPr>
          <p:cNvPr id="14" name="Grupo 13">
            <a:extLst>
              <a:ext uri="{FF2B5EF4-FFF2-40B4-BE49-F238E27FC236}">
                <a16:creationId xmlns:a16="http://schemas.microsoft.com/office/drawing/2014/main" id="{8E8B305C-F874-480E-B987-447D1F9EA630}"/>
              </a:ext>
            </a:extLst>
          </p:cNvPr>
          <p:cNvGrpSpPr/>
          <p:nvPr/>
        </p:nvGrpSpPr>
        <p:grpSpPr>
          <a:xfrm>
            <a:off x="6816591" y="1452334"/>
            <a:ext cx="1526310" cy="2487037"/>
            <a:chOff x="6953071" y="1782692"/>
            <a:chExt cx="1526310" cy="2487037"/>
          </a:xfrm>
        </p:grpSpPr>
        <p:sp>
          <p:nvSpPr>
            <p:cNvPr id="53" name="Forma libre: forma 52">
              <a:extLst>
                <a:ext uri="{FF2B5EF4-FFF2-40B4-BE49-F238E27FC236}">
                  <a16:creationId xmlns:a16="http://schemas.microsoft.com/office/drawing/2014/main" id="{4C6EC2CF-D1B2-4164-B9B7-3FAB29863365}"/>
                </a:ext>
              </a:extLst>
            </p:cNvPr>
            <p:cNvSpPr/>
            <p:nvPr/>
          </p:nvSpPr>
          <p:spPr>
            <a:xfrm>
              <a:off x="6953071"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Desarrollo y Puesta en PRO</a:t>
              </a:r>
              <a:endParaRPr lang="es-PE" sz="1800" kern="1200" dirty="0"/>
            </a:p>
          </p:txBody>
        </p:sp>
        <p:grpSp>
          <p:nvGrpSpPr>
            <p:cNvPr id="12" name="Grupo 11">
              <a:extLst>
                <a:ext uri="{FF2B5EF4-FFF2-40B4-BE49-F238E27FC236}">
                  <a16:creationId xmlns:a16="http://schemas.microsoft.com/office/drawing/2014/main" id="{F195C60A-1DAA-4575-B6E0-D58524FC4286}"/>
                </a:ext>
              </a:extLst>
            </p:cNvPr>
            <p:cNvGrpSpPr/>
            <p:nvPr/>
          </p:nvGrpSpPr>
          <p:grpSpPr>
            <a:xfrm>
              <a:off x="6961941" y="1782692"/>
              <a:ext cx="1517440" cy="918185"/>
              <a:chOff x="7838051" y="2189006"/>
              <a:chExt cx="1724075" cy="998450"/>
            </a:xfrm>
          </p:grpSpPr>
          <p:sp>
            <p:nvSpPr>
              <p:cNvPr id="41" name="Rectangle: Top Corners Rounded 7">
                <a:extLst>
                  <a:ext uri="{FF2B5EF4-FFF2-40B4-BE49-F238E27FC236}">
                    <a16:creationId xmlns:a16="http://schemas.microsoft.com/office/drawing/2014/main" id="{FDCEC395-E262-4534-B8A2-1A6C3C18F14E}"/>
                  </a:ext>
                </a:extLst>
              </p:cNvPr>
              <p:cNvSpPr/>
              <p:nvPr/>
            </p:nvSpPr>
            <p:spPr>
              <a:xfrm>
                <a:off x="7838051"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Graphic 33" descr="Programmer">
                <a:extLst>
                  <a:ext uri="{FF2B5EF4-FFF2-40B4-BE49-F238E27FC236}">
                    <a16:creationId xmlns:a16="http://schemas.microsoft.com/office/drawing/2014/main" id="{98567C45-7EE6-49E9-A362-C63723DAB50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8429874" y="2235455"/>
                <a:ext cx="540427" cy="640080"/>
              </a:xfrm>
              <a:prstGeom prst="rect">
                <a:avLst/>
              </a:prstGeom>
            </p:spPr>
          </p:pic>
          <p:sp>
            <p:nvSpPr>
              <p:cNvPr id="43" name="CuadroTexto 42">
                <a:extLst>
                  <a:ext uri="{FF2B5EF4-FFF2-40B4-BE49-F238E27FC236}">
                    <a16:creationId xmlns:a16="http://schemas.microsoft.com/office/drawing/2014/main" id="{AE500967-A4AD-4015-BB6F-88DB0476212D}"/>
                  </a:ext>
                </a:extLst>
              </p:cNvPr>
              <p:cNvSpPr txBox="1"/>
              <p:nvPr/>
            </p:nvSpPr>
            <p:spPr>
              <a:xfrm>
                <a:off x="7995490"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13" name="Grupo 12">
            <a:extLst>
              <a:ext uri="{FF2B5EF4-FFF2-40B4-BE49-F238E27FC236}">
                <a16:creationId xmlns:a16="http://schemas.microsoft.com/office/drawing/2014/main" id="{D27357FE-C112-4AAD-A7A6-E18068416C7A}"/>
              </a:ext>
            </a:extLst>
          </p:cNvPr>
          <p:cNvGrpSpPr/>
          <p:nvPr/>
        </p:nvGrpSpPr>
        <p:grpSpPr>
          <a:xfrm>
            <a:off x="4679833" y="1455268"/>
            <a:ext cx="1526255" cy="2484103"/>
            <a:chOff x="4816313" y="1785626"/>
            <a:chExt cx="1526255" cy="2484103"/>
          </a:xfrm>
        </p:grpSpPr>
        <p:sp>
          <p:nvSpPr>
            <p:cNvPr id="51" name="Forma libre: forma 50">
              <a:extLst>
                <a:ext uri="{FF2B5EF4-FFF2-40B4-BE49-F238E27FC236}">
                  <a16:creationId xmlns:a16="http://schemas.microsoft.com/office/drawing/2014/main" id="{A71B7C60-8E95-4FEF-811D-BFCC2E806348}"/>
                </a:ext>
              </a:extLst>
            </p:cNvPr>
            <p:cNvSpPr/>
            <p:nvPr/>
          </p:nvSpPr>
          <p:spPr>
            <a:xfrm>
              <a:off x="4816313"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Negociación Contractual</a:t>
              </a:r>
              <a:endParaRPr lang="es-PE" sz="1800" kern="1200" dirty="0"/>
            </a:p>
          </p:txBody>
        </p:sp>
        <p:grpSp>
          <p:nvGrpSpPr>
            <p:cNvPr id="28" name="Grupo 27">
              <a:extLst>
                <a:ext uri="{FF2B5EF4-FFF2-40B4-BE49-F238E27FC236}">
                  <a16:creationId xmlns:a16="http://schemas.microsoft.com/office/drawing/2014/main" id="{49D37424-2AAE-4387-99D4-E580431638A7}"/>
                </a:ext>
              </a:extLst>
            </p:cNvPr>
            <p:cNvGrpSpPr/>
            <p:nvPr/>
          </p:nvGrpSpPr>
          <p:grpSpPr>
            <a:xfrm>
              <a:off x="4824275" y="1785626"/>
              <a:ext cx="1517440" cy="877286"/>
              <a:chOff x="1384885" y="2114751"/>
              <a:chExt cx="1724075" cy="953976"/>
            </a:xfrm>
          </p:grpSpPr>
          <p:sp>
            <p:nvSpPr>
              <p:cNvPr id="30" name="Rectangle: Top Corners Rounded 7">
                <a:extLst>
                  <a:ext uri="{FF2B5EF4-FFF2-40B4-BE49-F238E27FC236}">
                    <a16:creationId xmlns:a16="http://schemas.microsoft.com/office/drawing/2014/main" id="{A9F3D1D2-224B-4B75-9924-F812A40CB97A}"/>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1" descr="Office worker">
                <a:extLst>
                  <a:ext uri="{FF2B5EF4-FFF2-40B4-BE49-F238E27FC236}">
                    <a16:creationId xmlns:a16="http://schemas.microsoft.com/office/drawing/2014/main" id="{93EB7B2D-C159-4C20-A7B3-E03AA02C71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32" name="CuadroTexto 31">
                <a:extLst>
                  <a:ext uri="{FF2B5EF4-FFF2-40B4-BE49-F238E27FC236}">
                    <a16:creationId xmlns:a16="http://schemas.microsoft.com/office/drawing/2014/main" id="{18F99E4E-D093-46C7-B01E-7AC7920BE863}"/>
                  </a:ext>
                </a:extLst>
              </p:cNvPr>
              <p:cNvSpPr txBox="1"/>
              <p:nvPr/>
            </p:nvSpPr>
            <p:spPr>
              <a:xfrm>
                <a:off x="1591513"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5" name="Grupo 4">
            <a:extLst>
              <a:ext uri="{FF2B5EF4-FFF2-40B4-BE49-F238E27FC236}">
                <a16:creationId xmlns:a16="http://schemas.microsoft.com/office/drawing/2014/main" id="{C16F1B32-BD73-4833-A84C-E0EC4CEB49DB}"/>
              </a:ext>
            </a:extLst>
          </p:cNvPr>
          <p:cNvGrpSpPr/>
          <p:nvPr/>
        </p:nvGrpSpPr>
        <p:grpSpPr>
          <a:xfrm>
            <a:off x="2535339" y="1452334"/>
            <a:ext cx="1533990" cy="2487037"/>
            <a:chOff x="2671819" y="1782692"/>
            <a:chExt cx="1533990" cy="2487037"/>
          </a:xfrm>
        </p:grpSpPr>
        <p:sp>
          <p:nvSpPr>
            <p:cNvPr id="49" name="Forma libre: forma 48">
              <a:extLst>
                <a:ext uri="{FF2B5EF4-FFF2-40B4-BE49-F238E27FC236}">
                  <a16:creationId xmlns:a16="http://schemas.microsoft.com/office/drawing/2014/main" id="{EE5A5B99-7EEA-47D9-8787-C7A215A3B438}"/>
                </a:ext>
              </a:extLst>
            </p:cNvPr>
            <p:cNvSpPr/>
            <p:nvPr/>
          </p:nvSpPr>
          <p:spPr>
            <a:xfrm>
              <a:off x="2679554"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09661" tIns="109661" rIns="109661" bIns="109661" numCol="1" spcCol="1270" anchor="ctr" anchorCtr="0">
              <a:noAutofit/>
            </a:bodyPr>
            <a:lstStyle/>
            <a:p>
              <a:pPr marL="0" lvl="0" indent="0" algn="ctr" defTabSz="800100">
                <a:lnSpc>
                  <a:spcPct val="90000"/>
                </a:lnSpc>
                <a:spcBef>
                  <a:spcPct val="0"/>
                </a:spcBef>
                <a:spcAft>
                  <a:spcPct val="35000"/>
                </a:spcAft>
                <a:buNone/>
              </a:pPr>
              <a:r>
                <a:rPr lang="es-ES" sz="1800" kern="1200" dirty="0"/>
                <a:t>Estimación tiempo y costo</a:t>
              </a:r>
              <a:endParaRPr lang="es-PE" sz="1800" kern="1200" dirty="0"/>
            </a:p>
          </p:txBody>
        </p:sp>
        <p:grpSp>
          <p:nvGrpSpPr>
            <p:cNvPr id="11" name="Grupo 10">
              <a:extLst>
                <a:ext uri="{FF2B5EF4-FFF2-40B4-BE49-F238E27FC236}">
                  <a16:creationId xmlns:a16="http://schemas.microsoft.com/office/drawing/2014/main" id="{33041BDA-7405-4733-BB85-3FDCF6112EF4}"/>
                </a:ext>
              </a:extLst>
            </p:cNvPr>
            <p:cNvGrpSpPr/>
            <p:nvPr/>
          </p:nvGrpSpPr>
          <p:grpSpPr>
            <a:xfrm>
              <a:off x="2671819" y="1782692"/>
              <a:ext cx="1517440" cy="918185"/>
              <a:chOff x="2963729" y="2189006"/>
              <a:chExt cx="1724075" cy="998450"/>
            </a:xfrm>
          </p:grpSpPr>
          <p:sp>
            <p:nvSpPr>
              <p:cNvPr id="35" name="Rectangle: Top Corners Rounded 7">
                <a:extLst>
                  <a:ext uri="{FF2B5EF4-FFF2-40B4-BE49-F238E27FC236}">
                    <a16:creationId xmlns:a16="http://schemas.microsoft.com/office/drawing/2014/main" id="{6A1FA704-0E2B-48A5-AB27-1A590CF64850}"/>
                  </a:ext>
                </a:extLst>
              </p:cNvPr>
              <p:cNvSpPr/>
              <p:nvPr/>
            </p:nvSpPr>
            <p:spPr>
              <a:xfrm>
                <a:off x="2963729" y="2189006"/>
                <a:ext cx="1724075" cy="953976"/>
              </a:xfrm>
              <a:prstGeom prst="round2SameRect">
                <a:avLst/>
              </a:prstGeom>
              <a:solidFill>
                <a:srgbClr val="E6388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3" descr="Programmer">
                <a:extLst>
                  <a:ext uri="{FF2B5EF4-FFF2-40B4-BE49-F238E27FC236}">
                    <a16:creationId xmlns:a16="http://schemas.microsoft.com/office/drawing/2014/main" id="{9793D2D7-6F7C-4371-90E0-09C24444EE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629" t="13146" r="15309" b="3872"/>
              <a:stretch/>
            </p:blipFill>
            <p:spPr>
              <a:xfrm>
                <a:off x="3555552" y="2235455"/>
                <a:ext cx="540427" cy="640080"/>
              </a:xfrm>
              <a:prstGeom prst="rect">
                <a:avLst/>
              </a:prstGeom>
            </p:spPr>
          </p:pic>
          <p:sp>
            <p:nvSpPr>
              <p:cNvPr id="39" name="CuadroTexto 38">
                <a:extLst>
                  <a:ext uri="{FF2B5EF4-FFF2-40B4-BE49-F238E27FC236}">
                    <a16:creationId xmlns:a16="http://schemas.microsoft.com/office/drawing/2014/main" id="{96C9374D-9D8B-4C38-8F76-C8B4B7B2628B}"/>
                  </a:ext>
                </a:extLst>
              </p:cNvPr>
              <p:cNvSpPr txBox="1"/>
              <p:nvPr/>
            </p:nvSpPr>
            <p:spPr>
              <a:xfrm>
                <a:off x="3121168" y="2818124"/>
                <a:ext cx="1405561" cy="369332"/>
              </a:xfrm>
              <a:prstGeom prst="rect">
                <a:avLst/>
              </a:prstGeom>
              <a:noFill/>
            </p:spPr>
            <p:txBody>
              <a:bodyPr wrap="square" rtlCol="0">
                <a:spAutoFit/>
              </a:bodyPr>
              <a:lstStyle/>
              <a:p>
                <a:pPr algn="ctr"/>
                <a:r>
                  <a:rPr lang="es-ES" b="1" dirty="0">
                    <a:solidFill>
                      <a:schemeClr val="bg1"/>
                    </a:solidFill>
                  </a:rPr>
                  <a:t>EITS</a:t>
                </a:r>
                <a:endParaRPr lang="es-PE" b="1" dirty="0">
                  <a:solidFill>
                    <a:schemeClr val="bg1"/>
                  </a:solidFill>
                </a:endParaRPr>
              </a:p>
            </p:txBody>
          </p:sp>
        </p:grpSp>
      </p:grpSp>
      <p:grpSp>
        <p:nvGrpSpPr>
          <p:cNvPr id="4" name="Grupo 3">
            <a:extLst>
              <a:ext uri="{FF2B5EF4-FFF2-40B4-BE49-F238E27FC236}">
                <a16:creationId xmlns:a16="http://schemas.microsoft.com/office/drawing/2014/main" id="{823CB2B4-49D7-4C95-B48F-C9E405DB80C9}"/>
              </a:ext>
            </a:extLst>
          </p:cNvPr>
          <p:cNvGrpSpPr/>
          <p:nvPr/>
        </p:nvGrpSpPr>
        <p:grpSpPr>
          <a:xfrm>
            <a:off x="391678" y="1462075"/>
            <a:ext cx="1540893" cy="2477296"/>
            <a:chOff x="528158" y="1792433"/>
            <a:chExt cx="1540893" cy="2477296"/>
          </a:xfrm>
        </p:grpSpPr>
        <p:sp>
          <p:nvSpPr>
            <p:cNvPr id="47" name="Forma libre: forma 46">
              <a:extLst>
                <a:ext uri="{FF2B5EF4-FFF2-40B4-BE49-F238E27FC236}">
                  <a16:creationId xmlns:a16="http://schemas.microsoft.com/office/drawing/2014/main" id="{1AA80CBB-641B-4C30-9076-6A0B32814687}"/>
                </a:ext>
              </a:extLst>
            </p:cNvPr>
            <p:cNvSpPr/>
            <p:nvPr/>
          </p:nvSpPr>
          <p:spPr>
            <a:xfrm>
              <a:off x="542796" y="2867125"/>
              <a:ext cx="1526255" cy="1402604"/>
            </a:xfrm>
            <a:custGeom>
              <a:avLst/>
              <a:gdLst>
                <a:gd name="connsiteX0" fmla="*/ 0 w 1526255"/>
                <a:gd name="connsiteY0" fmla="*/ 140260 h 1402604"/>
                <a:gd name="connsiteX1" fmla="*/ 140260 w 1526255"/>
                <a:gd name="connsiteY1" fmla="*/ 0 h 1402604"/>
                <a:gd name="connsiteX2" fmla="*/ 1385995 w 1526255"/>
                <a:gd name="connsiteY2" fmla="*/ 0 h 1402604"/>
                <a:gd name="connsiteX3" fmla="*/ 1526255 w 1526255"/>
                <a:gd name="connsiteY3" fmla="*/ 140260 h 1402604"/>
                <a:gd name="connsiteX4" fmla="*/ 1526255 w 1526255"/>
                <a:gd name="connsiteY4" fmla="*/ 1262344 h 1402604"/>
                <a:gd name="connsiteX5" fmla="*/ 1385995 w 1526255"/>
                <a:gd name="connsiteY5" fmla="*/ 1402604 h 1402604"/>
                <a:gd name="connsiteX6" fmla="*/ 140260 w 1526255"/>
                <a:gd name="connsiteY6" fmla="*/ 1402604 h 1402604"/>
                <a:gd name="connsiteX7" fmla="*/ 0 w 1526255"/>
                <a:gd name="connsiteY7" fmla="*/ 1262344 h 1402604"/>
                <a:gd name="connsiteX8" fmla="*/ 0 w 1526255"/>
                <a:gd name="connsiteY8" fmla="*/ 140260 h 140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255" h="1402604">
                  <a:moveTo>
                    <a:pt x="0" y="140260"/>
                  </a:moveTo>
                  <a:cubicBezTo>
                    <a:pt x="0" y="62797"/>
                    <a:pt x="62797" y="0"/>
                    <a:pt x="140260" y="0"/>
                  </a:cubicBezTo>
                  <a:lnTo>
                    <a:pt x="1385995" y="0"/>
                  </a:lnTo>
                  <a:cubicBezTo>
                    <a:pt x="1463458" y="0"/>
                    <a:pt x="1526255" y="62797"/>
                    <a:pt x="1526255" y="140260"/>
                  </a:cubicBezTo>
                  <a:lnTo>
                    <a:pt x="1526255" y="1262344"/>
                  </a:lnTo>
                  <a:cubicBezTo>
                    <a:pt x="1526255" y="1339807"/>
                    <a:pt x="1463458" y="1402604"/>
                    <a:pt x="1385995" y="1402604"/>
                  </a:cubicBezTo>
                  <a:lnTo>
                    <a:pt x="140260" y="1402604"/>
                  </a:lnTo>
                  <a:cubicBezTo>
                    <a:pt x="62797" y="1402604"/>
                    <a:pt x="0" y="1339807"/>
                    <a:pt x="0" y="1262344"/>
                  </a:cubicBezTo>
                  <a:lnTo>
                    <a:pt x="0" y="140260"/>
                  </a:lnTo>
                  <a:close/>
                </a:path>
              </a:pathLst>
            </a:custGeom>
            <a:solidFill>
              <a:srgbClr val="B01685"/>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13471" tIns="113471" rIns="113471" bIns="113471" numCol="1" spcCol="1270" anchor="ctr" anchorCtr="0">
              <a:noAutofit/>
            </a:bodyPr>
            <a:lstStyle/>
            <a:p>
              <a:pPr marL="0" lvl="0" indent="0" algn="ctr" defTabSz="844550">
                <a:lnSpc>
                  <a:spcPct val="90000"/>
                </a:lnSpc>
                <a:spcBef>
                  <a:spcPct val="0"/>
                </a:spcBef>
                <a:spcAft>
                  <a:spcPct val="35000"/>
                </a:spcAft>
                <a:buNone/>
              </a:pPr>
              <a:r>
                <a:rPr lang="es-ES" sz="1900" kern="1200" dirty="0"/>
                <a:t>Propuesta comercial</a:t>
              </a:r>
              <a:endParaRPr lang="es-PE" sz="1900" kern="1200" dirty="0"/>
            </a:p>
          </p:txBody>
        </p:sp>
        <p:grpSp>
          <p:nvGrpSpPr>
            <p:cNvPr id="8" name="Grupo 7">
              <a:extLst>
                <a:ext uri="{FF2B5EF4-FFF2-40B4-BE49-F238E27FC236}">
                  <a16:creationId xmlns:a16="http://schemas.microsoft.com/office/drawing/2014/main" id="{380317C5-BA0D-403E-941A-79BCAEA5E958}"/>
                </a:ext>
              </a:extLst>
            </p:cNvPr>
            <p:cNvGrpSpPr/>
            <p:nvPr/>
          </p:nvGrpSpPr>
          <p:grpSpPr>
            <a:xfrm>
              <a:off x="528158" y="1792433"/>
              <a:ext cx="1517440" cy="877286"/>
              <a:chOff x="1384885" y="2114751"/>
              <a:chExt cx="1724075" cy="953976"/>
            </a:xfrm>
          </p:grpSpPr>
          <p:sp>
            <p:nvSpPr>
              <p:cNvPr id="21" name="Rectangle: Top Corners Rounded 7">
                <a:extLst>
                  <a:ext uri="{FF2B5EF4-FFF2-40B4-BE49-F238E27FC236}">
                    <a16:creationId xmlns:a16="http://schemas.microsoft.com/office/drawing/2014/main" id="{F4FB41D8-8589-4849-958E-3C9EAE98DB18}"/>
                  </a:ext>
                </a:extLst>
              </p:cNvPr>
              <p:cNvSpPr/>
              <p:nvPr/>
            </p:nvSpPr>
            <p:spPr>
              <a:xfrm>
                <a:off x="1384885" y="2114751"/>
                <a:ext cx="1724075" cy="953976"/>
              </a:xfrm>
              <a:prstGeom prst="round2Same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31" descr="Office worker">
                <a:extLst>
                  <a:ext uri="{FF2B5EF4-FFF2-40B4-BE49-F238E27FC236}">
                    <a16:creationId xmlns:a16="http://schemas.microsoft.com/office/drawing/2014/main" id="{D70E6664-F585-4794-8D4E-14D4F98647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980" t="14162" r="14958" b="13044"/>
              <a:stretch/>
            </p:blipFill>
            <p:spPr>
              <a:xfrm>
                <a:off x="1931129" y="2146579"/>
                <a:ext cx="631586" cy="656222"/>
              </a:xfrm>
              <a:prstGeom prst="rect">
                <a:avLst/>
              </a:prstGeom>
            </p:spPr>
          </p:pic>
          <p:sp>
            <p:nvSpPr>
              <p:cNvPr id="7" name="CuadroTexto 6">
                <a:extLst>
                  <a:ext uri="{FF2B5EF4-FFF2-40B4-BE49-F238E27FC236}">
                    <a16:creationId xmlns:a16="http://schemas.microsoft.com/office/drawing/2014/main" id="{F0DB3951-CB91-45A5-9EC0-E8935D2FB8DC}"/>
                  </a:ext>
                </a:extLst>
              </p:cNvPr>
              <p:cNvSpPr txBox="1"/>
              <p:nvPr/>
            </p:nvSpPr>
            <p:spPr>
              <a:xfrm>
                <a:off x="1559546" y="2699395"/>
                <a:ext cx="1405561" cy="369332"/>
              </a:xfrm>
              <a:prstGeom prst="rect">
                <a:avLst/>
              </a:prstGeom>
              <a:noFill/>
            </p:spPr>
            <p:txBody>
              <a:bodyPr wrap="square" rtlCol="0">
                <a:spAutoFit/>
              </a:bodyPr>
              <a:lstStyle/>
              <a:p>
                <a:r>
                  <a:rPr lang="es-ES" b="1" dirty="0">
                    <a:solidFill>
                      <a:schemeClr val="bg1"/>
                    </a:solidFill>
                  </a:rPr>
                  <a:t>Comercial</a:t>
                </a:r>
                <a:endParaRPr lang="es-PE" b="1" dirty="0">
                  <a:solidFill>
                    <a:schemeClr val="bg1"/>
                  </a:solidFill>
                </a:endParaRPr>
              </a:p>
            </p:txBody>
          </p:sp>
        </p:grpSp>
      </p:grpSp>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Mapa del proceso de desarrollo de WS</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Forma libre: forma 47">
            <a:extLst>
              <a:ext uri="{FF2B5EF4-FFF2-40B4-BE49-F238E27FC236}">
                <a16:creationId xmlns:a16="http://schemas.microsoft.com/office/drawing/2014/main" id="{43DC47E9-0488-4181-B617-8C61609DB3E5}"/>
              </a:ext>
            </a:extLst>
          </p:cNvPr>
          <p:cNvSpPr/>
          <p:nvPr/>
        </p:nvSpPr>
        <p:spPr>
          <a:xfrm>
            <a:off x="2085198"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0" name="Forma libre: forma 49">
            <a:extLst>
              <a:ext uri="{FF2B5EF4-FFF2-40B4-BE49-F238E27FC236}">
                <a16:creationId xmlns:a16="http://schemas.microsoft.com/office/drawing/2014/main" id="{4838450F-2DD6-45BA-820D-65FFD0435D8E}"/>
              </a:ext>
            </a:extLst>
          </p:cNvPr>
          <p:cNvSpPr/>
          <p:nvPr/>
        </p:nvSpPr>
        <p:spPr>
          <a:xfrm>
            <a:off x="4221956"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52" name="Forma libre: forma 51">
            <a:extLst>
              <a:ext uri="{FF2B5EF4-FFF2-40B4-BE49-F238E27FC236}">
                <a16:creationId xmlns:a16="http://schemas.microsoft.com/office/drawing/2014/main" id="{BBBA09A7-01A0-4628-8635-AD83B1087C9F}"/>
              </a:ext>
            </a:extLst>
          </p:cNvPr>
          <p:cNvSpPr/>
          <p:nvPr/>
        </p:nvSpPr>
        <p:spPr>
          <a:xfrm>
            <a:off x="6358714" y="3048814"/>
            <a:ext cx="323566" cy="378511"/>
          </a:xfrm>
          <a:custGeom>
            <a:avLst/>
            <a:gdLst>
              <a:gd name="connsiteX0" fmla="*/ 0 w 323566"/>
              <a:gd name="connsiteY0" fmla="*/ 75702 h 378511"/>
              <a:gd name="connsiteX1" fmla="*/ 161783 w 323566"/>
              <a:gd name="connsiteY1" fmla="*/ 75702 h 378511"/>
              <a:gd name="connsiteX2" fmla="*/ 161783 w 323566"/>
              <a:gd name="connsiteY2" fmla="*/ 0 h 378511"/>
              <a:gd name="connsiteX3" fmla="*/ 323566 w 323566"/>
              <a:gd name="connsiteY3" fmla="*/ 189256 h 378511"/>
              <a:gd name="connsiteX4" fmla="*/ 161783 w 323566"/>
              <a:gd name="connsiteY4" fmla="*/ 378511 h 378511"/>
              <a:gd name="connsiteX5" fmla="*/ 161783 w 323566"/>
              <a:gd name="connsiteY5" fmla="*/ 302809 h 378511"/>
              <a:gd name="connsiteX6" fmla="*/ 0 w 323566"/>
              <a:gd name="connsiteY6" fmla="*/ 302809 h 378511"/>
              <a:gd name="connsiteX7" fmla="*/ 0 w 323566"/>
              <a:gd name="connsiteY7" fmla="*/ 75702 h 37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66" h="378511">
                <a:moveTo>
                  <a:pt x="0" y="75702"/>
                </a:moveTo>
                <a:lnTo>
                  <a:pt x="161783" y="75702"/>
                </a:lnTo>
                <a:lnTo>
                  <a:pt x="161783" y="0"/>
                </a:lnTo>
                <a:lnTo>
                  <a:pt x="323566" y="189256"/>
                </a:lnTo>
                <a:lnTo>
                  <a:pt x="161783" y="378511"/>
                </a:lnTo>
                <a:lnTo>
                  <a:pt x="161783" y="302809"/>
                </a:lnTo>
                <a:lnTo>
                  <a:pt x="0" y="302809"/>
                </a:lnTo>
                <a:lnTo>
                  <a:pt x="0" y="75702"/>
                </a:lnTo>
                <a:close/>
              </a:path>
            </a:pathLst>
          </a:custGeom>
          <a:solidFill>
            <a:srgbClr val="E63888"/>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75702" rIns="97070" bIns="75702" numCol="1" spcCol="1270" anchor="ctr" anchorCtr="0">
            <a:noAutofit/>
          </a:bodyPr>
          <a:lstStyle/>
          <a:p>
            <a:pPr marL="0" lvl="0" indent="0" algn="ctr" defTabSz="666750">
              <a:lnSpc>
                <a:spcPct val="90000"/>
              </a:lnSpc>
              <a:spcBef>
                <a:spcPct val="0"/>
              </a:spcBef>
              <a:spcAft>
                <a:spcPct val="35000"/>
              </a:spcAft>
              <a:buNone/>
            </a:pPr>
            <a:endParaRPr lang="es-PE" sz="1500" kern="1200"/>
          </a:p>
        </p:txBody>
      </p:sp>
      <p:sp>
        <p:nvSpPr>
          <p:cNvPr id="10" name="CuadroTexto 9">
            <a:extLst>
              <a:ext uri="{FF2B5EF4-FFF2-40B4-BE49-F238E27FC236}">
                <a16:creationId xmlns:a16="http://schemas.microsoft.com/office/drawing/2014/main" id="{179F53ED-2CFF-4BE9-A4B2-389636889E41}"/>
              </a:ext>
            </a:extLst>
          </p:cNvPr>
          <p:cNvSpPr txBox="1"/>
          <p:nvPr/>
        </p:nvSpPr>
        <p:spPr>
          <a:xfrm>
            <a:off x="8728659" y="1120505"/>
            <a:ext cx="3166225" cy="3139321"/>
          </a:xfrm>
          <a:prstGeom prst="rect">
            <a:avLst/>
          </a:prstGeom>
          <a:noFill/>
        </p:spPr>
        <p:txBody>
          <a:bodyPr wrap="square" rtlCol="0">
            <a:spAutoFit/>
          </a:bodyPr>
          <a:lstStyle/>
          <a:p>
            <a:r>
              <a:rPr lang="es-ES" dirty="0"/>
              <a:t>Tiempo de desarrollo por web </a:t>
            </a:r>
            <a:r>
              <a:rPr lang="es-ES" dirty="0" err="1"/>
              <a:t>service</a:t>
            </a:r>
            <a:r>
              <a:rPr lang="es-ES" dirty="0"/>
              <a:t>: </a:t>
            </a:r>
          </a:p>
          <a:p>
            <a:r>
              <a:rPr lang="es-ES" b="1" dirty="0"/>
              <a:t>Antes: Aprox. 20 días</a:t>
            </a:r>
          </a:p>
          <a:p>
            <a:r>
              <a:rPr lang="es-ES" b="1" dirty="0"/>
              <a:t>Ahora: Aprox. 2 días</a:t>
            </a:r>
          </a:p>
          <a:p>
            <a:endParaRPr lang="es-ES" dirty="0"/>
          </a:p>
          <a:p>
            <a:r>
              <a:rPr lang="es-ES" dirty="0"/>
              <a:t>El costo que significa dedicar recursos al desarrollo:</a:t>
            </a:r>
          </a:p>
          <a:p>
            <a:r>
              <a:rPr lang="es-ES" b="1" dirty="0"/>
              <a:t>Antes: Aprox. S/ 5000 </a:t>
            </a:r>
          </a:p>
          <a:p>
            <a:r>
              <a:rPr lang="es-ES" b="1" dirty="0"/>
              <a:t>Ahora: S/ 0</a:t>
            </a:r>
          </a:p>
          <a:p>
            <a:endParaRPr lang="es-ES" dirty="0"/>
          </a:p>
          <a:p>
            <a:endParaRPr lang="es-PE" dirty="0"/>
          </a:p>
        </p:txBody>
      </p:sp>
      <p:sp>
        <p:nvSpPr>
          <p:cNvPr id="78" name="CuadroTexto 77">
            <a:extLst>
              <a:ext uri="{FF2B5EF4-FFF2-40B4-BE49-F238E27FC236}">
                <a16:creationId xmlns:a16="http://schemas.microsoft.com/office/drawing/2014/main" id="{0CF3BC82-6EFC-4EDF-82D8-4882EAE0606E}"/>
              </a:ext>
            </a:extLst>
          </p:cNvPr>
          <p:cNvSpPr txBox="1"/>
          <p:nvPr/>
        </p:nvSpPr>
        <p:spPr>
          <a:xfrm>
            <a:off x="9684987" y="5250293"/>
            <a:ext cx="888442" cy="369609"/>
          </a:xfrm>
          <a:prstGeom prst="rect">
            <a:avLst/>
          </a:prstGeom>
          <a:noFill/>
        </p:spPr>
        <p:txBody>
          <a:bodyPr wrap="square" rtlCol="0">
            <a:spAutoFit/>
          </a:bodyPr>
          <a:lstStyle/>
          <a:p>
            <a:r>
              <a:rPr lang="es-ES" b="1" dirty="0">
                <a:solidFill>
                  <a:schemeClr val="bg1"/>
                </a:solidFill>
              </a:rPr>
              <a:t>12 días</a:t>
            </a:r>
            <a:endParaRPr lang="es-PE" b="1" dirty="0">
              <a:solidFill>
                <a:schemeClr val="bg1"/>
              </a:solidFill>
            </a:endParaRPr>
          </a:p>
        </p:txBody>
      </p:sp>
      <p:grpSp>
        <p:nvGrpSpPr>
          <p:cNvPr id="17" name="Grupo 16">
            <a:extLst>
              <a:ext uri="{FF2B5EF4-FFF2-40B4-BE49-F238E27FC236}">
                <a16:creationId xmlns:a16="http://schemas.microsoft.com/office/drawing/2014/main" id="{F66EE4CA-61AB-4553-9B13-4DA1C1847D9E}"/>
              </a:ext>
            </a:extLst>
          </p:cNvPr>
          <p:cNvGrpSpPr/>
          <p:nvPr/>
        </p:nvGrpSpPr>
        <p:grpSpPr>
          <a:xfrm>
            <a:off x="755431" y="3826505"/>
            <a:ext cx="11117533" cy="1444548"/>
            <a:chOff x="755431" y="3565253"/>
            <a:chExt cx="11117533" cy="1444548"/>
          </a:xfrm>
        </p:grpSpPr>
        <p:sp>
          <p:nvSpPr>
            <p:cNvPr id="71" name="CuadroTexto 70">
              <a:extLst>
                <a:ext uri="{FF2B5EF4-FFF2-40B4-BE49-F238E27FC236}">
                  <a16:creationId xmlns:a16="http://schemas.microsoft.com/office/drawing/2014/main" id="{79AE6AFF-483C-4A3B-B671-59001C18E08C}"/>
                </a:ext>
              </a:extLst>
            </p:cNvPr>
            <p:cNvSpPr txBox="1"/>
            <p:nvPr/>
          </p:nvSpPr>
          <p:spPr>
            <a:xfrm>
              <a:off x="9196402" y="3565253"/>
              <a:ext cx="1857631" cy="400110"/>
            </a:xfrm>
            <a:prstGeom prst="rect">
              <a:avLst/>
            </a:prstGeom>
            <a:noFill/>
          </p:spPr>
          <p:txBody>
            <a:bodyPr wrap="square" rtlCol="0">
              <a:spAutoFit/>
            </a:bodyPr>
            <a:lstStyle/>
            <a:p>
              <a:r>
                <a:rPr lang="es-ES" sz="2000" b="1" dirty="0"/>
                <a:t>Time </a:t>
              </a:r>
              <a:r>
                <a:rPr lang="es-ES" sz="2000" b="1" dirty="0" err="1"/>
                <a:t>to</a:t>
              </a:r>
              <a:r>
                <a:rPr lang="es-ES" sz="2000" b="1" dirty="0"/>
                <a:t> </a:t>
              </a:r>
              <a:r>
                <a:rPr lang="es-ES" sz="2000" b="1" dirty="0" err="1"/>
                <a:t>market</a:t>
              </a:r>
              <a:endParaRPr lang="es-PE" sz="2000" b="1" dirty="0"/>
            </a:p>
          </p:txBody>
        </p:sp>
        <p:grpSp>
          <p:nvGrpSpPr>
            <p:cNvPr id="16" name="Grupo 15">
              <a:extLst>
                <a:ext uri="{FF2B5EF4-FFF2-40B4-BE49-F238E27FC236}">
                  <a16:creationId xmlns:a16="http://schemas.microsoft.com/office/drawing/2014/main" id="{11BDE6F1-E2D8-40FF-9C30-AE07DBD22433}"/>
                </a:ext>
              </a:extLst>
            </p:cNvPr>
            <p:cNvGrpSpPr/>
            <p:nvPr/>
          </p:nvGrpSpPr>
          <p:grpSpPr>
            <a:xfrm>
              <a:off x="755431" y="3958227"/>
              <a:ext cx="11117533" cy="1051574"/>
              <a:chOff x="755431" y="3958227"/>
              <a:chExt cx="11117533" cy="1051574"/>
            </a:xfrm>
          </p:grpSpPr>
          <p:sp>
            <p:nvSpPr>
              <p:cNvPr id="6" name="Diagrama de flujo: conector 5">
                <a:extLst>
                  <a:ext uri="{FF2B5EF4-FFF2-40B4-BE49-F238E27FC236}">
                    <a16:creationId xmlns:a16="http://schemas.microsoft.com/office/drawing/2014/main" id="{D31E258C-E010-4FC0-B7FB-CF7668F50637}"/>
                  </a:ext>
                </a:extLst>
              </p:cNvPr>
              <p:cNvSpPr/>
              <p:nvPr/>
            </p:nvSpPr>
            <p:spPr>
              <a:xfrm>
                <a:off x="755431" y="409577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8" name="Diagrama de flujo: conector 17">
                <a:extLst>
                  <a:ext uri="{FF2B5EF4-FFF2-40B4-BE49-F238E27FC236}">
                    <a16:creationId xmlns:a16="http://schemas.microsoft.com/office/drawing/2014/main" id="{AA6B7BD4-3C94-4F56-8790-13DD896C02A0}"/>
                  </a:ext>
                </a:extLst>
              </p:cNvPr>
              <p:cNvSpPr/>
              <p:nvPr/>
            </p:nvSpPr>
            <p:spPr>
              <a:xfrm>
                <a:off x="5064544" y="4095771"/>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19" name="Diagrama de flujo: conector 18">
                <a:extLst>
                  <a:ext uri="{FF2B5EF4-FFF2-40B4-BE49-F238E27FC236}">
                    <a16:creationId xmlns:a16="http://schemas.microsoft.com/office/drawing/2014/main" id="{4167BE59-E76A-40C4-9C47-5470FE85DBA0}"/>
                  </a:ext>
                </a:extLst>
              </p:cNvPr>
              <p:cNvSpPr/>
              <p:nvPr/>
            </p:nvSpPr>
            <p:spPr>
              <a:xfrm>
                <a:off x="2903438" y="4095772"/>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3-5 días</a:t>
                </a:r>
                <a:endParaRPr lang="es-PE" dirty="0"/>
              </a:p>
            </p:txBody>
          </p:sp>
          <p:sp>
            <p:nvSpPr>
              <p:cNvPr id="44" name="Diagrama de flujo: conector 43">
                <a:extLst>
                  <a:ext uri="{FF2B5EF4-FFF2-40B4-BE49-F238E27FC236}">
                    <a16:creationId xmlns:a16="http://schemas.microsoft.com/office/drawing/2014/main" id="{F8EF53FB-8DF6-43FF-9D43-F51DD275AD6A}"/>
                  </a:ext>
                </a:extLst>
              </p:cNvPr>
              <p:cNvSpPr/>
              <p:nvPr/>
            </p:nvSpPr>
            <p:spPr>
              <a:xfrm>
                <a:off x="7225650" y="40957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10-15 días</a:t>
                </a:r>
                <a:endParaRPr lang="es-PE" sz="1200" b="1" dirty="0"/>
              </a:p>
            </p:txBody>
          </p:sp>
          <p:sp>
            <p:nvSpPr>
              <p:cNvPr id="69" name="Diagrama de flujo: conector 68">
                <a:extLst>
                  <a:ext uri="{FF2B5EF4-FFF2-40B4-BE49-F238E27FC236}">
                    <a16:creationId xmlns:a16="http://schemas.microsoft.com/office/drawing/2014/main" id="{A3316462-CDD9-4AF7-9923-0A49967B5806}"/>
                  </a:ext>
                </a:extLst>
              </p:cNvPr>
              <p:cNvSpPr/>
              <p:nvPr/>
            </p:nvSpPr>
            <p:spPr>
              <a:xfrm>
                <a:off x="9600352" y="3958227"/>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63" name="Signo más 62">
                <a:extLst>
                  <a:ext uri="{FF2B5EF4-FFF2-40B4-BE49-F238E27FC236}">
                    <a16:creationId xmlns:a16="http://schemas.microsoft.com/office/drawing/2014/main" id="{F44F4DEE-24C3-41D0-BADF-30D0359BCC7C}"/>
                  </a:ext>
                </a:extLst>
              </p:cNvPr>
              <p:cNvSpPr/>
              <p:nvPr/>
            </p:nvSpPr>
            <p:spPr>
              <a:xfrm>
                <a:off x="1875449" y="4252853"/>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5" name="Signo más 64">
                <a:extLst>
                  <a:ext uri="{FF2B5EF4-FFF2-40B4-BE49-F238E27FC236}">
                    <a16:creationId xmlns:a16="http://schemas.microsoft.com/office/drawing/2014/main" id="{C29A55D1-071A-453A-B127-EC1FC901CDC0}"/>
                  </a:ext>
                </a:extLst>
              </p:cNvPr>
              <p:cNvSpPr/>
              <p:nvPr/>
            </p:nvSpPr>
            <p:spPr>
              <a:xfrm>
                <a:off x="4017770" y="42509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6" name="Signo más 65">
                <a:extLst>
                  <a:ext uri="{FF2B5EF4-FFF2-40B4-BE49-F238E27FC236}">
                    <a16:creationId xmlns:a16="http://schemas.microsoft.com/office/drawing/2014/main" id="{D11DD64D-AEA3-4A36-8453-C9919F86FD58}"/>
                  </a:ext>
                </a:extLst>
              </p:cNvPr>
              <p:cNvSpPr/>
              <p:nvPr/>
            </p:nvSpPr>
            <p:spPr>
              <a:xfrm>
                <a:off x="6178876" y="42509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Es igual a 59">
                <a:extLst>
                  <a:ext uri="{FF2B5EF4-FFF2-40B4-BE49-F238E27FC236}">
                    <a16:creationId xmlns:a16="http://schemas.microsoft.com/office/drawing/2014/main" id="{FEBD3EAB-C55D-463D-9C94-82D0D4972720}"/>
                  </a:ext>
                </a:extLst>
              </p:cNvPr>
              <p:cNvSpPr/>
              <p:nvPr/>
            </p:nvSpPr>
            <p:spPr>
              <a:xfrm>
                <a:off x="8441356" y="4290701"/>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2" name="CuadroTexto 71">
                <a:extLst>
                  <a:ext uri="{FF2B5EF4-FFF2-40B4-BE49-F238E27FC236}">
                    <a16:creationId xmlns:a16="http://schemas.microsoft.com/office/drawing/2014/main" id="{842F7805-E596-40E9-8085-A52066E80468}"/>
                  </a:ext>
                </a:extLst>
              </p:cNvPr>
              <p:cNvSpPr txBox="1"/>
              <p:nvPr/>
            </p:nvSpPr>
            <p:spPr>
              <a:xfrm>
                <a:off x="9393069" y="4187648"/>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26 días</a:t>
                </a:r>
                <a:endParaRPr lang="es-PE" sz="1600" b="1" dirty="0">
                  <a:solidFill>
                    <a:schemeClr val="bg1"/>
                  </a:solidFill>
                </a:endParaRPr>
              </a:p>
            </p:txBody>
          </p:sp>
          <p:sp>
            <p:nvSpPr>
              <p:cNvPr id="2" name="CuadroTexto 1">
                <a:extLst>
                  <a:ext uri="{FF2B5EF4-FFF2-40B4-BE49-F238E27FC236}">
                    <a16:creationId xmlns:a16="http://schemas.microsoft.com/office/drawing/2014/main" id="{006E6B05-1F61-45F9-8DB5-E0A23AD0B947}"/>
                  </a:ext>
                </a:extLst>
              </p:cNvPr>
              <p:cNvSpPr txBox="1"/>
              <p:nvPr/>
            </p:nvSpPr>
            <p:spPr>
              <a:xfrm>
                <a:off x="10865889" y="4299348"/>
                <a:ext cx="1007075" cy="461665"/>
              </a:xfrm>
              <a:prstGeom prst="rect">
                <a:avLst/>
              </a:prstGeom>
              <a:noFill/>
            </p:spPr>
            <p:txBody>
              <a:bodyPr wrap="square" rtlCol="0">
                <a:spAutoFit/>
              </a:bodyPr>
              <a:lstStyle/>
              <a:p>
                <a:r>
                  <a:rPr lang="es-ES" sz="2400" b="1" dirty="0">
                    <a:solidFill>
                      <a:srgbClr val="1D4F91"/>
                    </a:solidFill>
                  </a:rPr>
                  <a:t>Antes</a:t>
                </a:r>
                <a:endParaRPr lang="es-PE" b="1" dirty="0">
                  <a:solidFill>
                    <a:srgbClr val="1D4F91"/>
                  </a:solidFill>
                </a:endParaRPr>
              </a:p>
            </p:txBody>
          </p:sp>
        </p:grpSp>
      </p:grpSp>
      <p:grpSp>
        <p:nvGrpSpPr>
          <p:cNvPr id="9" name="Grupo 8">
            <a:extLst>
              <a:ext uri="{FF2B5EF4-FFF2-40B4-BE49-F238E27FC236}">
                <a16:creationId xmlns:a16="http://schemas.microsoft.com/office/drawing/2014/main" id="{9FF32D3D-C6F1-47E5-9F28-5855A64BB637}"/>
              </a:ext>
            </a:extLst>
          </p:cNvPr>
          <p:cNvGrpSpPr/>
          <p:nvPr/>
        </p:nvGrpSpPr>
        <p:grpSpPr>
          <a:xfrm>
            <a:off x="755431" y="5281088"/>
            <a:ext cx="11076589" cy="1051574"/>
            <a:chOff x="755431" y="5106920"/>
            <a:chExt cx="11076589" cy="1051574"/>
          </a:xfrm>
        </p:grpSpPr>
        <p:sp>
          <p:nvSpPr>
            <p:cNvPr id="58" name="Diagrama de flujo: conector 57">
              <a:extLst>
                <a:ext uri="{FF2B5EF4-FFF2-40B4-BE49-F238E27FC236}">
                  <a16:creationId xmlns:a16="http://schemas.microsoft.com/office/drawing/2014/main" id="{B6860131-5C62-4EA5-B496-82DDE3D2D1A3}"/>
                </a:ext>
              </a:extLst>
            </p:cNvPr>
            <p:cNvSpPr/>
            <p:nvPr/>
          </p:nvSpPr>
          <p:spPr>
            <a:xfrm>
              <a:off x="755431" y="52978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59" name="Diagrama de flujo: conector 58">
              <a:extLst>
                <a:ext uri="{FF2B5EF4-FFF2-40B4-BE49-F238E27FC236}">
                  <a16:creationId xmlns:a16="http://schemas.microsoft.com/office/drawing/2014/main" id="{892C1CDC-58E6-4579-8F3B-C939295CC42E}"/>
                </a:ext>
              </a:extLst>
            </p:cNvPr>
            <p:cNvSpPr/>
            <p:nvPr/>
          </p:nvSpPr>
          <p:spPr>
            <a:xfrm>
              <a:off x="5064544" y="5297869"/>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 días</a:t>
              </a:r>
              <a:endParaRPr lang="es-PE" dirty="0"/>
            </a:p>
          </p:txBody>
        </p:sp>
        <p:sp>
          <p:nvSpPr>
            <p:cNvPr id="61" name="Diagrama de flujo: conector 60">
              <a:extLst>
                <a:ext uri="{FF2B5EF4-FFF2-40B4-BE49-F238E27FC236}">
                  <a16:creationId xmlns:a16="http://schemas.microsoft.com/office/drawing/2014/main" id="{D3E98A2A-A4A2-4FE1-A052-C7F1A0FD6BCE}"/>
                </a:ext>
              </a:extLst>
            </p:cNvPr>
            <p:cNvSpPr/>
            <p:nvPr/>
          </p:nvSpPr>
          <p:spPr>
            <a:xfrm>
              <a:off x="2903438" y="5297870"/>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 día</a:t>
              </a:r>
              <a:endParaRPr lang="es-PE" dirty="0"/>
            </a:p>
          </p:txBody>
        </p:sp>
        <p:sp>
          <p:nvSpPr>
            <p:cNvPr id="62" name="Diagrama de flujo: conector 61">
              <a:extLst>
                <a:ext uri="{FF2B5EF4-FFF2-40B4-BE49-F238E27FC236}">
                  <a16:creationId xmlns:a16="http://schemas.microsoft.com/office/drawing/2014/main" id="{5BAC4209-03F1-4695-B122-69EC58970C50}"/>
                </a:ext>
              </a:extLst>
            </p:cNvPr>
            <p:cNvSpPr/>
            <p:nvPr/>
          </p:nvSpPr>
          <p:spPr>
            <a:xfrm>
              <a:off x="7225650" y="5297868"/>
              <a:ext cx="789932" cy="758757"/>
            </a:xfrm>
            <a:prstGeom prst="flowChartConnector">
              <a:avLst/>
            </a:prstGeom>
            <a:solidFill>
              <a:srgbClr val="632678"/>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t>1 días</a:t>
              </a:r>
              <a:endParaRPr lang="es-PE" sz="1600" b="1" dirty="0"/>
            </a:p>
          </p:txBody>
        </p:sp>
        <p:sp>
          <p:nvSpPr>
            <p:cNvPr id="64" name="Signo más 63">
              <a:extLst>
                <a:ext uri="{FF2B5EF4-FFF2-40B4-BE49-F238E27FC236}">
                  <a16:creationId xmlns:a16="http://schemas.microsoft.com/office/drawing/2014/main" id="{D258882E-01BF-450A-A4D5-38A4A5E4A658}"/>
                </a:ext>
              </a:extLst>
            </p:cNvPr>
            <p:cNvSpPr/>
            <p:nvPr/>
          </p:nvSpPr>
          <p:spPr>
            <a:xfrm>
              <a:off x="1875449" y="5353353"/>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7" name="Signo más 66">
              <a:extLst>
                <a:ext uri="{FF2B5EF4-FFF2-40B4-BE49-F238E27FC236}">
                  <a16:creationId xmlns:a16="http://schemas.microsoft.com/office/drawing/2014/main" id="{81C56EE7-84A0-4056-B070-B1AA9453A03B}"/>
                </a:ext>
              </a:extLst>
            </p:cNvPr>
            <p:cNvSpPr/>
            <p:nvPr/>
          </p:nvSpPr>
          <p:spPr>
            <a:xfrm>
              <a:off x="4017770" y="5255930"/>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8" name="Signo más 67">
              <a:extLst>
                <a:ext uri="{FF2B5EF4-FFF2-40B4-BE49-F238E27FC236}">
                  <a16:creationId xmlns:a16="http://schemas.microsoft.com/office/drawing/2014/main" id="{76A11453-5266-4912-9CA3-0AF6C1076B9C}"/>
                </a:ext>
              </a:extLst>
            </p:cNvPr>
            <p:cNvSpPr/>
            <p:nvPr/>
          </p:nvSpPr>
          <p:spPr>
            <a:xfrm>
              <a:off x="6178876" y="5351466"/>
              <a:ext cx="660961" cy="623324"/>
            </a:xfrm>
            <a:prstGeom prst="mathPlus">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5" name="Es igual a 74">
              <a:extLst>
                <a:ext uri="{FF2B5EF4-FFF2-40B4-BE49-F238E27FC236}">
                  <a16:creationId xmlns:a16="http://schemas.microsoft.com/office/drawing/2014/main" id="{56D3DC57-A9BD-4D5B-83DD-D80C55D50BC8}"/>
                </a:ext>
              </a:extLst>
            </p:cNvPr>
            <p:cNvSpPr/>
            <p:nvPr/>
          </p:nvSpPr>
          <p:spPr>
            <a:xfrm>
              <a:off x="8441356" y="5391201"/>
              <a:ext cx="789932" cy="543854"/>
            </a:xfrm>
            <a:prstGeom prst="mathEqual">
              <a:avLst/>
            </a:prstGeom>
            <a:solidFill>
              <a:srgbClr val="63666A"/>
            </a:solidFill>
            <a:ln>
              <a:solidFill>
                <a:srgbClr val="632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80" name="Diagrama de flujo: conector 79">
              <a:extLst>
                <a:ext uri="{FF2B5EF4-FFF2-40B4-BE49-F238E27FC236}">
                  <a16:creationId xmlns:a16="http://schemas.microsoft.com/office/drawing/2014/main" id="{55AA6314-6885-4022-851D-2326A889B2A5}"/>
                </a:ext>
              </a:extLst>
            </p:cNvPr>
            <p:cNvSpPr/>
            <p:nvPr/>
          </p:nvSpPr>
          <p:spPr>
            <a:xfrm>
              <a:off x="9575328" y="5106920"/>
              <a:ext cx="1049729" cy="1051574"/>
            </a:xfrm>
            <a:prstGeom prst="flowChartConnector">
              <a:avLst/>
            </a:prstGeom>
            <a:solidFill>
              <a:srgbClr val="1D4F9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700" b="1" dirty="0"/>
            </a:p>
          </p:txBody>
        </p:sp>
        <p:sp>
          <p:nvSpPr>
            <p:cNvPr id="81" name="CuadroTexto 80">
              <a:extLst>
                <a:ext uri="{FF2B5EF4-FFF2-40B4-BE49-F238E27FC236}">
                  <a16:creationId xmlns:a16="http://schemas.microsoft.com/office/drawing/2014/main" id="{2C36D4B4-8D8B-4308-9ABB-91C5B6F37BB5}"/>
                </a:ext>
              </a:extLst>
            </p:cNvPr>
            <p:cNvSpPr txBox="1"/>
            <p:nvPr/>
          </p:nvSpPr>
          <p:spPr>
            <a:xfrm>
              <a:off x="9395341" y="5336341"/>
              <a:ext cx="1443252" cy="584775"/>
            </a:xfrm>
            <a:prstGeom prst="rect">
              <a:avLst/>
            </a:prstGeom>
            <a:noFill/>
          </p:spPr>
          <p:txBody>
            <a:bodyPr wrap="square" rtlCol="0">
              <a:spAutoFit/>
            </a:bodyPr>
            <a:lstStyle/>
            <a:p>
              <a:pPr algn="ctr"/>
              <a:r>
                <a:rPr lang="es-ES" sz="1600" b="1" dirty="0">
                  <a:solidFill>
                    <a:schemeClr val="bg1"/>
                  </a:solidFill>
                </a:rPr>
                <a:t>Aprox. </a:t>
              </a:r>
            </a:p>
            <a:p>
              <a:pPr algn="ctr"/>
              <a:r>
                <a:rPr lang="es-ES" sz="1600" b="1" dirty="0">
                  <a:solidFill>
                    <a:schemeClr val="bg1"/>
                  </a:solidFill>
                </a:rPr>
                <a:t>8 días</a:t>
              </a:r>
              <a:endParaRPr lang="es-PE" sz="1600" b="1" dirty="0">
                <a:solidFill>
                  <a:schemeClr val="bg1"/>
                </a:solidFill>
              </a:endParaRPr>
            </a:p>
          </p:txBody>
        </p:sp>
        <p:sp>
          <p:nvSpPr>
            <p:cNvPr id="82" name="CuadroTexto 81">
              <a:extLst>
                <a:ext uri="{FF2B5EF4-FFF2-40B4-BE49-F238E27FC236}">
                  <a16:creationId xmlns:a16="http://schemas.microsoft.com/office/drawing/2014/main" id="{F90F2608-66EE-4FEE-9BB4-C56527ED3553}"/>
                </a:ext>
              </a:extLst>
            </p:cNvPr>
            <p:cNvSpPr txBox="1"/>
            <p:nvPr/>
          </p:nvSpPr>
          <p:spPr>
            <a:xfrm>
              <a:off x="10868161" y="5352506"/>
              <a:ext cx="963859" cy="461665"/>
            </a:xfrm>
            <a:prstGeom prst="rect">
              <a:avLst/>
            </a:prstGeom>
            <a:noFill/>
          </p:spPr>
          <p:txBody>
            <a:bodyPr wrap="square" rtlCol="0">
              <a:spAutoFit/>
            </a:bodyPr>
            <a:lstStyle/>
            <a:p>
              <a:r>
                <a:rPr lang="es-ES" sz="2400" b="1" dirty="0">
                  <a:solidFill>
                    <a:srgbClr val="1D4F91"/>
                  </a:solidFill>
                </a:rPr>
                <a:t>Ahora</a:t>
              </a:r>
              <a:endParaRPr lang="es-PE" sz="2400" b="1" dirty="0">
                <a:solidFill>
                  <a:srgbClr val="1D4F91"/>
                </a:solidFill>
              </a:endParaRPr>
            </a:p>
          </p:txBody>
        </p:sp>
      </p:grpSp>
      <p:sp>
        <p:nvSpPr>
          <p:cNvPr id="22" name="CuadroTexto 21">
            <a:extLst>
              <a:ext uri="{FF2B5EF4-FFF2-40B4-BE49-F238E27FC236}">
                <a16:creationId xmlns:a16="http://schemas.microsoft.com/office/drawing/2014/main" id="{718A821E-B1F9-46A7-8CD3-510CBC5A0959}"/>
              </a:ext>
            </a:extLst>
          </p:cNvPr>
          <p:cNvSpPr txBox="1"/>
          <p:nvPr/>
        </p:nvSpPr>
        <p:spPr>
          <a:xfrm>
            <a:off x="5643349" y="2982036"/>
            <a:ext cx="914400" cy="914400"/>
          </a:xfrm>
          <a:prstGeom prst="rect">
            <a:avLst/>
          </a:prstGeom>
          <a:noFill/>
        </p:spPr>
        <p:txBody>
          <a:bodyPr wrap="square" rtlCol="0">
            <a:spAutoFit/>
          </a:bodyPr>
          <a:lstStyle/>
          <a:p>
            <a:endParaRPr lang="es-PE" dirty="0"/>
          </a:p>
        </p:txBody>
      </p:sp>
      <p:sp>
        <p:nvSpPr>
          <p:cNvPr id="23" name="CuadroTexto 22">
            <a:extLst>
              <a:ext uri="{FF2B5EF4-FFF2-40B4-BE49-F238E27FC236}">
                <a16:creationId xmlns:a16="http://schemas.microsoft.com/office/drawing/2014/main" id="{B4A50149-7B8F-420E-87CD-877943BABF23}"/>
              </a:ext>
            </a:extLst>
          </p:cNvPr>
          <p:cNvSpPr txBox="1"/>
          <p:nvPr/>
        </p:nvSpPr>
        <p:spPr>
          <a:xfrm>
            <a:off x="10848867" y="1442552"/>
            <a:ext cx="1431775" cy="1015663"/>
          </a:xfrm>
          <a:prstGeom prst="rect">
            <a:avLst/>
          </a:prstGeom>
          <a:noFill/>
        </p:spPr>
        <p:txBody>
          <a:bodyPr wrap="square" rtlCol="0">
            <a:spAutoFit/>
          </a:bodyPr>
          <a:lstStyle/>
          <a:p>
            <a:r>
              <a:rPr lang="es-ES" sz="2000" b="1" dirty="0">
                <a:solidFill>
                  <a:srgbClr val="1D4F91"/>
                </a:solidFill>
              </a:rPr>
              <a:t>90% de reducción tiempo </a:t>
            </a:r>
            <a:endParaRPr lang="es-PE" sz="2000" b="1" dirty="0">
              <a:solidFill>
                <a:srgbClr val="1D4F91"/>
              </a:solidFill>
            </a:endParaRPr>
          </a:p>
        </p:txBody>
      </p:sp>
      <p:sp>
        <p:nvSpPr>
          <p:cNvPr id="70" name="CuadroTexto 69">
            <a:extLst>
              <a:ext uri="{FF2B5EF4-FFF2-40B4-BE49-F238E27FC236}">
                <a16:creationId xmlns:a16="http://schemas.microsoft.com/office/drawing/2014/main" id="{F351C6E4-2AF2-4D40-8BA5-F9BE9C6DC582}"/>
              </a:ext>
            </a:extLst>
          </p:cNvPr>
          <p:cNvSpPr txBox="1"/>
          <p:nvPr/>
        </p:nvSpPr>
        <p:spPr>
          <a:xfrm>
            <a:off x="10777139" y="2905142"/>
            <a:ext cx="1431775" cy="1015663"/>
          </a:xfrm>
          <a:prstGeom prst="rect">
            <a:avLst/>
          </a:prstGeom>
          <a:noFill/>
        </p:spPr>
        <p:txBody>
          <a:bodyPr wrap="square" rtlCol="0">
            <a:spAutoFit/>
          </a:bodyPr>
          <a:lstStyle/>
          <a:p>
            <a:r>
              <a:rPr lang="es-ES" sz="2000" b="1" dirty="0">
                <a:solidFill>
                  <a:srgbClr val="1D4F91"/>
                </a:solidFill>
              </a:rPr>
              <a:t>100% de ahorro en desarrollo</a:t>
            </a:r>
            <a:endParaRPr lang="es-PE" sz="2000" b="1" dirty="0">
              <a:solidFill>
                <a:srgbClr val="1D4F91"/>
              </a:solidFill>
            </a:endParaRPr>
          </a:p>
        </p:txBody>
      </p:sp>
    </p:spTree>
    <p:extLst>
      <p:ext uri="{BB962C8B-B14F-4D97-AF65-F5344CB8AC3E}">
        <p14:creationId xmlns:p14="http://schemas.microsoft.com/office/powerpoint/2010/main" val="21929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26" presetClass="emph" presetSubtype="0" fill="hold" nodeType="after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par>
                          <p:cTn id="42" fill="hold">
                            <p:stCondLst>
                              <p:cond delay="3500"/>
                            </p:stCondLst>
                            <p:childTnLst>
                              <p:par>
                                <p:cTn id="43" presetID="26" presetClass="emph" presetSubtype="0" fill="hold" nodeType="afterEffect">
                                  <p:stCondLst>
                                    <p:cond delay="0"/>
                                  </p:stCondLst>
                                  <p:childTnLst>
                                    <p:animEffect transition="out" filter="fade">
                                      <p:cBhvr>
                                        <p:cTn id="44" dur="500" tmFilter="0, 0; .2, .5; .8, .5; 1, 0"/>
                                        <p:tgtEl>
                                          <p:spTgt spid="13"/>
                                        </p:tgtEl>
                                      </p:cBhvr>
                                    </p:animEffect>
                                    <p:animScale>
                                      <p:cBhvr>
                                        <p:cTn id="45" dur="250" autoRev="1" fill="hold"/>
                                        <p:tgtEl>
                                          <p:spTgt spid="13"/>
                                        </p:tgtEl>
                                      </p:cBhvr>
                                      <p:by x="105000" y="105000"/>
                                    </p:animScale>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5000"/>
                            </p:stCondLst>
                            <p:childTnLst>
                              <p:par>
                                <p:cTn id="59" presetID="26" presetClass="emph" presetSubtype="0" fill="hold" nodeType="afterEffect">
                                  <p:stCondLst>
                                    <p:cond delay="0"/>
                                  </p:stCondLst>
                                  <p:childTnLst>
                                    <p:animEffect transition="out" filter="fade">
                                      <p:cBhvr>
                                        <p:cTn id="60" dur="500" tmFilter="0, 0; .2, .5; .8, .5; 1, 0"/>
                                        <p:tgtEl>
                                          <p:spTgt spid="14"/>
                                        </p:tgtEl>
                                      </p:cBhvr>
                                    </p:animEffect>
                                    <p:animScale>
                                      <p:cBhvr>
                                        <p:cTn id="61" dur="250" autoRev="1" fill="hold"/>
                                        <p:tgtEl>
                                          <p:spTgt spid="14"/>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1+#ppt_w/2"/>
                                          </p:val>
                                        </p:tav>
                                        <p:tav tm="100000">
                                          <p:val>
                                            <p:strVal val="#ppt_x"/>
                                          </p:val>
                                        </p:tav>
                                      </p:tavLst>
                                    </p:anim>
                                    <p:anim calcmode="lin" valueType="num">
                                      <p:cBhvr additive="base">
                                        <p:cTn id="83" dur="500" fill="hold"/>
                                        <p:tgtEl>
                                          <p:spTgt spid="23"/>
                                        </p:tgtEl>
                                        <p:attrNameLst>
                                          <p:attrName>ppt_y</p:attrName>
                                        </p:attrNameLst>
                                      </p:cBhvr>
                                      <p:tavLst>
                                        <p:tav tm="0">
                                          <p:val>
                                            <p:strVal val="#ppt_y"/>
                                          </p:val>
                                        </p:tav>
                                        <p:tav tm="100000">
                                          <p:val>
                                            <p:strVal val="#ppt_y"/>
                                          </p:val>
                                        </p:tav>
                                      </p:tavLst>
                                    </p:anim>
                                  </p:childTnLst>
                                </p:cTn>
                              </p:par>
                              <p:par>
                                <p:cTn id="84" presetID="6" presetClass="emph" presetSubtype="0" fill="hold" grpId="1" nodeType="withEffect">
                                  <p:stCondLst>
                                    <p:cond delay="0"/>
                                  </p:stCondLst>
                                  <p:childTnLst>
                                    <p:animScale>
                                      <p:cBhvr>
                                        <p:cTn id="85" dur="2000" fill="hold"/>
                                        <p:tgtEl>
                                          <p:spTgt spid="23"/>
                                        </p:tgtEl>
                                      </p:cBhvr>
                                      <p:by x="150000" y="150000"/>
                                    </p:animScale>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70"/>
                                        </p:tgtEl>
                                        <p:attrNameLst>
                                          <p:attrName>style.visibility</p:attrName>
                                        </p:attrNameLst>
                                      </p:cBhvr>
                                      <p:to>
                                        <p:strVal val="visible"/>
                                      </p:to>
                                    </p:set>
                                    <p:anim calcmode="lin" valueType="num">
                                      <p:cBhvr additive="base">
                                        <p:cTn id="90" dur="500" fill="hold"/>
                                        <p:tgtEl>
                                          <p:spTgt spid="70"/>
                                        </p:tgtEl>
                                        <p:attrNameLst>
                                          <p:attrName>ppt_x</p:attrName>
                                        </p:attrNameLst>
                                      </p:cBhvr>
                                      <p:tavLst>
                                        <p:tav tm="0">
                                          <p:val>
                                            <p:strVal val="1+#ppt_w/2"/>
                                          </p:val>
                                        </p:tav>
                                        <p:tav tm="100000">
                                          <p:val>
                                            <p:strVal val="#ppt_x"/>
                                          </p:val>
                                        </p:tav>
                                      </p:tavLst>
                                    </p:anim>
                                    <p:anim calcmode="lin" valueType="num">
                                      <p:cBhvr additive="base">
                                        <p:cTn id="91" dur="500" fill="hold"/>
                                        <p:tgtEl>
                                          <p:spTgt spid="70"/>
                                        </p:tgtEl>
                                        <p:attrNameLst>
                                          <p:attrName>ppt_y</p:attrName>
                                        </p:attrNameLst>
                                      </p:cBhvr>
                                      <p:tavLst>
                                        <p:tav tm="0">
                                          <p:val>
                                            <p:strVal val="#ppt_y"/>
                                          </p:val>
                                        </p:tav>
                                        <p:tav tm="100000">
                                          <p:val>
                                            <p:strVal val="#ppt_y"/>
                                          </p:val>
                                        </p:tav>
                                      </p:tavLst>
                                    </p:anim>
                                  </p:childTnLst>
                                </p:cTn>
                              </p:par>
                              <p:par>
                                <p:cTn id="92" presetID="6" presetClass="emph" presetSubtype="0" fill="hold" grpId="1" nodeType="withEffect">
                                  <p:stCondLst>
                                    <p:cond delay="0"/>
                                  </p:stCondLst>
                                  <p:childTnLst>
                                    <p:animScale>
                                      <p:cBhvr>
                                        <p:cTn id="93" dur="2000" fill="hold"/>
                                        <p:tgtEl>
                                          <p:spTgt spid="7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P spid="10" grpId="0"/>
      <p:bldP spid="23" grpId="0"/>
      <p:bldP spid="23" grpId="1"/>
      <p:bldP spid="70" grpId="0"/>
      <p:bldP spid="7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89F-0F56-4737-990B-A5C46A2E9BB3}"/>
              </a:ext>
            </a:extLst>
          </p:cNvPr>
          <p:cNvSpPr>
            <a:spLocks noGrp="1"/>
          </p:cNvSpPr>
          <p:nvPr>
            <p:ph type="title"/>
          </p:nvPr>
        </p:nvSpPr>
        <p:spPr>
          <a:xfrm>
            <a:off x="467999" y="2661138"/>
            <a:ext cx="6819905" cy="1390403"/>
          </a:xfrm>
        </p:spPr>
        <p:txBody>
          <a:bodyPr/>
          <a:lstStyle/>
          <a:p>
            <a:r>
              <a:rPr lang="es-ES" dirty="0"/>
              <a:t>Ayudar al crecimiento </a:t>
            </a:r>
            <a:br>
              <a:rPr lang="es-ES" dirty="0"/>
            </a:br>
            <a:r>
              <a:rPr lang="es-ES" dirty="0"/>
              <a:t>de la compañía</a:t>
            </a:r>
            <a:endParaRPr lang="es-PE" dirty="0"/>
          </a:p>
        </p:txBody>
      </p:sp>
      <p:cxnSp>
        <p:nvCxnSpPr>
          <p:cNvPr id="6" name="Straight Connector 5">
            <a:extLst>
              <a:ext uri="{FF2B5EF4-FFF2-40B4-BE49-F238E27FC236}">
                <a16:creationId xmlns:a16="http://schemas.microsoft.com/office/drawing/2014/main" id="{D00A7F2B-8922-46FB-931C-72D716C868DD}"/>
              </a:ext>
            </a:extLst>
          </p:cNvPr>
          <p:cNvCxnSpPr/>
          <p:nvPr/>
        </p:nvCxnSpPr>
        <p:spPr>
          <a:xfrm>
            <a:off x="423085" y="4051549"/>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F44F0B0C-1FD2-437A-AF24-2A628BABB5F4}"/>
              </a:ext>
            </a:extLst>
          </p:cNvPr>
          <p:cNvCxnSpPr/>
          <p:nvPr/>
        </p:nvCxnSpPr>
        <p:spPr>
          <a:xfrm>
            <a:off x="423086" y="2391266"/>
            <a:ext cx="6660000" cy="0"/>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4" name="Gráfico 3" descr="Tendencia al alza">
            <a:extLst>
              <a:ext uri="{FF2B5EF4-FFF2-40B4-BE49-F238E27FC236}">
                <a16:creationId xmlns:a16="http://schemas.microsoft.com/office/drawing/2014/main" id="{2368FF6D-2EF2-43E9-9690-2FF1CE22BA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117" y="968991"/>
            <a:ext cx="4495797" cy="4495797"/>
          </a:xfrm>
          <a:prstGeom prst="rect">
            <a:avLst/>
          </a:prstGeom>
        </p:spPr>
      </p:pic>
    </p:spTree>
    <p:extLst>
      <p:ext uri="{BB962C8B-B14F-4D97-AF65-F5344CB8AC3E}">
        <p14:creationId xmlns:p14="http://schemas.microsoft.com/office/powerpoint/2010/main" val="823076358"/>
      </p:ext>
    </p:extLst>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WS Integral (Modular)</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bject 4"/>
          <p:cNvSpPr txBox="1"/>
          <p:nvPr/>
        </p:nvSpPr>
        <p:spPr>
          <a:xfrm>
            <a:off x="7056364" y="1906740"/>
            <a:ext cx="4949264" cy="3713965"/>
          </a:xfrm>
          <a:prstGeom prst="rect">
            <a:avLst/>
          </a:prstGeom>
        </p:spPr>
        <p:txBody>
          <a:bodyPr vert="horz" wrap="square" lIns="0" tIns="0" rIns="0" bIns="0" rtlCol="0">
            <a:spAutoFit/>
          </a:bodyPr>
          <a:lstStyle/>
          <a:p>
            <a:pPr marL="12700" defTabSz="914377">
              <a:spcBef>
                <a:spcPts val="600"/>
              </a:spcBef>
              <a:defRPr/>
            </a:pPr>
            <a:r>
              <a:rPr lang="es-ES" sz="1867" b="1" dirty="0">
                <a:solidFill>
                  <a:srgbClr val="702784"/>
                </a:solidFill>
                <a:latin typeface="Arial "/>
              </a:rPr>
              <a:t>Beneficios para nuestros clientes</a:t>
            </a:r>
          </a:p>
          <a:p>
            <a:pPr marL="12700" defTabSz="914377">
              <a:spcBef>
                <a:spcPts val="600"/>
              </a:spcBef>
              <a:defRPr/>
            </a:pPr>
            <a:endParaRPr lang="es-ES" sz="1867" b="1" dirty="0">
              <a:solidFill>
                <a:srgbClr val="702784"/>
              </a:solidFill>
              <a:latin typeface="Arial "/>
            </a:endParaRP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WS Integral con información más completa</a:t>
            </a:r>
          </a:p>
          <a:p>
            <a:pPr marL="241294" marR="5080"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S/. 9,900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Opción Modular a fin que cliente elija la información que necesita</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Módulo por cada módulo: 3, 7 y 8 S/. 2,500 +IGV</a:t>
            </a:r>
          </a:p>
          <a:p>
            <a:pPr marL="850879" marR="5080" lvl="1" indent="-228594" defTabSz="914377">
              <a:spcBef>
                <a:spcPts val="600"/>
              </a:spcBef>
              <a:spcAft>
                <a:spcPts val="600"/>
              </a:spcAft>
              <a:buFont typeface="Wingdings" panose="05000000000000000000" pitchFamily="2" charset="2"/>
              <a:buChar char="ü"/>
              <a:defRPr/>
            </a:pPr>
            <a:r>
              <a:rPr lang="es-ES" sz="1600" b="1" dirty="0">
                <a:solidFill>
                  <a:srgbClr val="5B5B5E"/>
                </a:solidFill>
                <a:latin typeface="Arial" panose="020B0604020202020204" pitchFamily="34" charset="0"/>
                <a:cs typeface="Arial" panose="020B0604020202020204" pitchFamily="34" charset="0"/>
              </a:rPr>
              <a:t>Precio por cada Módulo restante: S/. 1,000 + IGV</a:t>
            </a:r>
          </a:p>
          <a:p>
            <a:pPr marL="241294" marR="5080" indent="-228594" defTabSz="914377">
              <a:spcBef>
                <a:spcPts val="600"/>
              </a:spcBef>
              <a:spcAft>
                <a:spcPts val="600"/>
              </a:spcAft>
              <a:buFont typeface="Wingdings" panose="05000000000000000000" pitchFamily="2" charset="2"/>
              <a:buChar char="ü"/>
              <a:defRPr/>
            </a:pPr>
            <a:r>
              <a:rPr lang="es-ES" sz="1600" dirty="0">
                <a:solidFill>
                  <a:srgbClr val="5B5B5E"/>
                </a:solidFill>
                <a:latin typeface="Arial" panose="020B0604020202020204" pitchFamily="34" charset="0"/>
                <a:cs typeface="Arial" panose="020B0604020202020204" pitchFamily="34" charset="0"/>
              </a:rPr>
              <a:t>Tiempo estimado 5 días</a:t>
            </a:r>
          </a:p>
        </p:txBody>
      </p:sp>
      <p:graphicFrame>
        <p:nvGraphicFramePr>
          <p:cNvPr id="6" name="Diagrama 5">
            <a:extLst>
              <a:ext uri="{FF2B5EF4-FFF2-40B4-BE49-F238E27FC236}">
                <a16:creationId xmlns:a16="http://schemas.microsoft.com/office/drawing/2014/main" id="{E1EC7ED6-8E32-4590-9F76-0C5EF9AD86FD}"/>
              </a:ext>
            </a:extLst>
          </p:cNvPr>
          <p:cNvGraphicFramePr/>
          <p:nvPr>
            <p:extLst>
              <p:ext uri="{D42A27DB-BD31-4B8C-83A1-F6EECF244321}">
                <p14:modId xmlns:p14="http://schemas.microsoft.com/office/powerpoint/2010/main" val="40825915"/>
              </p:ext>
            </p:extLst>
          </p:nvPr>
        </p:nvGraphicFramePr>
        <p:xfrm>
          <a:off x="-497925" y="1912717"/>
          <a:ext cx="8064897" cy="4671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object 8">
            <a:extLst>
              <a:ext uri="{FF2B5EF4-FFF2-40B4-BE49-F238E27FC236}">
                <a16:creationId xmlns:a16="http://schemas.microsoft.com/office/drawing/2014/main" id="{9EEA693D-61BD-42C5-ADBA-89E2CD2B9339}"/>
              </a:ext>
            </a:extLst>
          </p:cNvPr>
          <p:cNvSpPr/>
          <p:nvPr/>
        </p:nvSpPr>
        <p:spPr>
          <a:xfrm>
            <a:off x="3288632" y="1710039"/>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1</a:t>
            </a:r>
            <a:endParaRPr sz="1400" dirty="0">
              <a:solidFill>
                <a:prstClr val="white"/>
              </a:solidFill>
              <a:latin typeface="Calibri"/>
            </a:endParaRPr>
          </a:p>
        </p:txBody>
      </p:sp>
      <p:sp>
        <p:nvSpPr>
          <p:cNvPr id="30" name="object 8">
            <a:extLst>
              <a:ext uri="{FF2B5EF4-FFF2-40B4-BE49-F238E27FC236}">
                <a16:creationId xmlns:a16="http://schemas.microsoft.com/office/drawing/2014/main" id="{7F936DBC-2ED7-4F4D-9C17-5BF917E50ED1}"/>
              </a:ext>
            </a:extLst>
          </p:cNvPr>
          <p:cNvSpPr/>
          <p:nvPr/>
        </p:nvSpPr>
        <p:spPr>
          <a:xfrm>
            <a:off x="4766875" y="20808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2</a:t>
            </a:r>
            <a:endParaRPr sz="1400" dirty="0">
              <a:solidFill>
                <a:prstClr val="white"/>
              </a:solidFill>
              <a:latin typeface="Calibri"/>
            </a:endParaRPr>
          </a:p>
        </p:txBody>
      </p:sp>
      <p:sp>
        <p:nvSpPr>
          <p:cNvPr id="31" name="object 8">
            <a:extLst>
              <a:ext uri="{FF2B5EF4-FFF2-40B4-BE49-F238E27FC236}">
                <a16:creationId xmlns:a16="http://schemas.microsoft.com/office/drawing/2014/main" id="{04DC9A80-E5FD-4FA3-9FB6-70BB24A7C8E8}"/>
              </a:ext>
            </a:extLst>
          </p:cNvPr>
          <p:cNvSpPr/>
          <p:nvPr/>
        </p:nvSpPr>
        <p:spPr>
          <a:xfrm>
            <a:off x="5640870" y="3579036"/>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3</a:t>
            </a:r>
            <a:endParaRPr sz="1400" dirty="0">
              <a:solidFill>
                <a:prstClr val="white"/>
              </a:solidFill>
              <a:latin typeface="Calibri"/>
            </a:endParaRPr>
          </a:p>
        </p:txBody>
      </p:sp>
      <p:sp>
        <p:nvSpPr>
          <p:cNvPr id="32" name="object 8">
            <a:extLst>
              <a:ext uri="{FF2B5EF4-FFF2-40B4-BE49-F238E27FC236}">
                <a16:creationId xmlns:a16="http://schemas.microsoft.com/office/drawing/2014/main" id="{F9178605-1136-42B9-912E-FE5F5374E722}"/>
              </a:ext>
            </a:extLst>
          </p:cNvPr>
          <p:cNvSpPr/>
          <p:nvPr/>
        </p:nvSpPr>
        <p:spPr>
          <a:xfrm>
            <a:off x="5153799" y="5104447"/>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r>
              <a:rPr lang="es-ES" sz="2667" dirty="0">
                <a:solidFill>
                  <a:prstClr val="white"/>
                </a:solidFill>
                <a:latin typeface="Calibri"/>
              </a:rPr>
              <a:t>4</a:t>
            </a:r>
            <a:endParaRPr sz="2667" dirty="0">
              <a:solidFill>
                <a:prstClr val="white"/>
              </a:solidFill>
              <a:latin typeface="Calibri"/>
            </a:endParaRPr>
          </a:p>
        </p:txBody>
      </p:sp>
      <p:sp>
        <p:nvSpPr>
          <p:cNvPr id="33" name="object 8">
            <a:extLst>
              <a:ext uri="{FF2B5EF4-FFF2-40B4-BE49-F238E27FC236}">
                <a16:creationId xmlns:a16="http://schemas.microsoft.com/office/drawing/2014/main" id="{573207BF-343D-438C-8661-0ADEE77BBC7A}"/>
              </a:ext>
            </a:extLst>
          </p:cNvPr>
          <p:cNvSpPr/>
          <p:nvPr/>
        </p:nvSpPr>
        <p:spPr>
          <a:xfrm>
            <a:off x="3742308" y="6009683"/>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5</a:t>
            </a:r>
            <a:endParaRPr sz="1400" dirty="0">
              <a:solidFill>
                <a:prstClr val="white"/>
              </a:solidFill>
              <a:latin typeface="Calibri"/>
            </a:endParaRPr>
          </a:p>
        </p:txBody>
      </p:sp>
      <p:sp>
        <p:nvSpPr>
          <p:cNvPr id="34" name="object 8">
            <a:extLst>
              <a:ext uri="{FF2B5EF4-FFF2-40B4-BE49-F238E27FC236}">
                <a16:creationId xmlns:a16="http://schemas.microsoft.com/office/drawing/2014/main" id="{EB9ED06C-E8B3-4A90-8B8F-A58595257994}"/>
              </a:ext>
            </a:extLst>
          </p:cNvPr>
          <p:cNvSpPr/>
          <p:nvPr/>
        </p:nvSpPr>
        <p:spPr>
          <a:xfrm>
            <a:off x="2094364" y="581558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chemeClr val="accent1">
              <a:lumMod val="60000"/>
              <a:lumOff val="40000"/>
            </a:schemeClr>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6</a:t>
            </a:r>
            <a:endParaRPr sz="1400" dirty="0">
              <a:solidFill>
                <a:prstClr val="white"/>
              </a:solidFill>
              <a:latin typeface="Calibri"/>
            </a:endParaRPr>
          </a:p>
        </p:txBody>
      </p:sp>
      <p:sp>
        <p:nvSpPr>
          <p:cNvPr id="35" name="object 8">
            <a:extLst>
              <a:ext uri="{FF2B5EF4-FFF2-40B4-BE49-F238E27FC236}">
                <a16:creationId xmlns:a16="http://schemas.microsoft.com/office/drawing/2014/main" id="{9C992F3D-5B84-4431-8C3C-69F4E8618C01}"/>
              </a:ext>
            </a:extLst>
          </p:cNvPr>
          <p:cNvSpPr/>
          <p:nvPr/>
        </p:nvSpPr>
        <p:spPr>
          <a:xfrm>
            <a:off x="865539" y="394212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r>
              <a:rPr lang="es-ES" sz="2667" dirty="0">
                <a:solidFill>
                  <a:prstClr val="white"/>
                </a:solidFill>
                <a:latin typeface="Calibri"/>
              </a:rPr>
              <a:t>7</a:t>
            </a:r>
            <a:endParaRPr sz="2667" dirty="0">
              <a:solidFill>
                <a:prstClr val="white"/>
              </a:solidFill>
              <a:latin typeface="Calibri"/>
            </a:endParaRPr>
          </a:p>
        </p:txBody>
      </p:sp>
      <p:sp>
        <p:nvSpPr>
          <p:cNvPr id="38" name="object 8">
            <a:extLst>
              <a:ext uri="{FF2B5EF4-FFF2-40B4-BE49-F238E27FC236}">
                <a16:creationId xmlns:a16="http://schemas.microsoft.com/office/drawing/2014/main" id="{8D7B33DB-A966-4A62-A239-6D87363448E6}"/>
              </a:ext>
            </a:extLst>
          </p:cNvPr>
          <p:cNvSpPr/>
          <p:nvPr/>
        </p:nvSpPr>
        <p:spPr>
          <a:xfrm>
            <a:off x="1683862" y="2162938"/>
            <a:ext cx="450613" cy="474704"/>
          </a:xfrm>
          <a:custGeom>
            <a:avLst/>
            <a:gdLst/>
            <a:ahLst/>
            <a:cxnLst/>
            <a:rect l="l" t="t" r="r" b="b"/>
            <a:pathLst>
              <a:path w="533400" h="533400">
                <a:moveTo>
                  <a:pt x="266509" y="0"/>
                </a:moveTo>
                <a:lnTo>
                  <a:pt x="218666" y="4301"/>
                </a:lnTo>
                <a:lnTo>
                  <a:pt x="173611" y="16700"/>
                </a:lnTo>
                <a:lnTo>
                  <a:pt x="132102" y="36439"/>
                </a:lnTo>
                <a:lnTo>
                  <a:pt x="94898" y="62757"/>
                </a:lnTo>
                <a:lnTo>
                  <a:pt x="62757" y="94898"/>
                </a:lnTo>
                <a:lnTo>
                  <a:pt x="36439" y="132102"/>
                </a:lnTo>
                <a:lnTo>
                  <a:pt x="16700" y="173611"/>
                </a:lnTo>
                <a:lnTo>
                  <a:pt x="4301" y="218666"/>
                </a:lnTo>
                <a:lnTo>
                  <a:pt x="0" y="266509"/>
                </a:lnTo>
                <a:lnTo>
                  <a:pt x="4301" y="314352"/>
                </a:lnTo>
                <a:lnTo>
                  <a:pt x="16700" y="359407"/>
                </a:lnTo>
                <a:lnTo>
                  <a:pt x="36439" y="400916"/>
                </a:lnTo>
                <a:lnTo>
                  <a:pt x="62757" y="438120"/>
                </a:lnTo>
                <a:lnTo>
                  <a:pt x="94898" y="470261"/>
                </a:lnTo>
                <a:lnTo>
                  <a:pt x="132102" y="496579"/>
                </a:lnTo>
                <a:lnTo>
                  <a:pt x="173611" y="516318"/>
                </a:lnTo>
                <a:lnTo>
                  <a:pt x="218666" y="528717"/>
                </a:lnTo>
                <a:lnTo>
                  <a:pt x="266509" y="533018"/>
                </a:lnTo>
                <a:lnTo>
                  <a:pt x="314352" y="528717"/>
                </a:lnTo>
                <a:lnTo>
                  <a:pt x="359407" y="516318"/>
                </a:lnTo>
                <a:lnTo>
                  <a:pt x="400916" y="496579"/>
                </a:lnTo>
                <a:lnTo>
                  <a:pt x="438120" y="470261"/>
                </a:lnTo>
                <a:lnTo>
                  <a:pt x="470261" y="438120"/>
                </a:lnTo>
                <a:lnTo>
                  <a:pt x="496579" y="400916"/>
                </a:lnTo>
                <a:lnTo>
                  <a:pt x="516318" y="359407"/>
                </a:lnTo>
                <a:lnTo>
                  <a:pt x="528717" y="314352"/>
                </a:lnTo>
                <a:lnTo>
                  <a:pt x="533019" y="266509"/>
                </a:lnTo>
                <a:lnTo>
                  <a:pt x="528717" y="218666"/>
                </a:lnTo>
                <a:lnTo>
                  <a:pt x="516318" y="173611"/>
                </a:lnTo>
                <a:lnTo>
                  <a:pt x="496579" y="132102"/>
                </a:lnTo>
                <a:lnTo>
                  <a:pt x="470261" y="94898"/>
                </a:lnTo>
                <a:lnTo>
                  <a:pt x="438120" y="62757"/>
                </a:lnTo>
                <a:lnTo>
                  <a:pt x="400916" y="36439"/>
                </a:lnTo>
                <a:lnTo>
                  <a:pt x="359407" y="16700"/>
                </a:lnTo>
                <a:lnTo>
                  <a:pt x="314352" y="4301"/>
                </a:lnTo>
                <a:lnTo>
                  <a:pt x="266509" y="0"/>
                </a:lnTo>
                <a:close/>
              </a:path>
            </a:pathLst>
          </a:custGeom>
          <a:solidFill>
            <a:srgbClr val="63666A"/>
          </a:solidFill>
          <a:ln w="57150">
            <a:solidFill>
              <a:schemeClr val="bg1"/>
            </a:solidFill>
          </a:ln>
        </p:spPr>
        <p:txBody>
          <a:bodyPr wrap="square" lIns="0" tIns="0" rIns="0" bIns="0" rtlCol="0"/>
          <a:lstStyle/>
          <a:p>
            <a:pPr algn="ctr" defTabSz="914377">
              <a:defRPr/>
            </a:pPr>
            <a:r>
              <a:rPr lang="es-MX" sz="2667" dirty="0">
                <a:solidFill>
                  <a:prstClr val="white"/>
                </a:solidFill>
                <a:latin typeface="Calibri"/>
              </a:rPr>
              <a:t>8</a:t>
            </a:r>
            <a:endParaRPr sz="1400" dirty="0">
              <a:solidFill>
                <a:prstClr val="white"/>
              </a:solidFill>
              <a:latin typeface="Calibri"/>
            </a:endParaRPr>
          </a:p>
        </p:txBody>
      </p:sp>
      <p:sp>
        <p:nvSpPr>
          <p:cNvPr id="19" name="2 Rectángulo">
            <a:extLst>
              <a:ext uri="{FF2B5EF4-FFF2-40B4-BE49-F238E27FC236}">
                <a16:creationId xmlns:a16="http://schemas.microsoft.com/office/drawing/2014/main" id="{F55F50D0-8EA0-44D4-AC30-D293E02A8F7F}"/>
              </a:ext>
            </a:extLst>
          </p:cNvPr>
          <p:cNvSpPr/>
          <p:nvPr/>
        </p:nvSpPr>
        <p:spPr>
          <a:xfrm>
            <a:off x="315957" y="997144"/>
            <a:ext cx="11311936" cy="872034"/>
          </a:xfrm>
          <a:prstGeom prst="rect">
            <a:avLst/>
          </a:prstGeom>
        </p:spPr>
        <p:txBody>
          <a:bodyPr wrap="square">
            <a:spAutoFit/>
          </a:bodyPr>
          <a:lstStyle/>
          <a:p>
            <a:pPr>
              <a:lnSpc>
                <a:spcPct val="150000"/>
              </a:lnSpc>
            </a:pPr>
            <a:r>
              <a:rPr lang="es-ES" b="1" dirty="0">
                <a:solidFill>
                  <a:srgbClr val="702784"/>
                </a:solidFill>
                <a:latin typeface="Arial "/>
              </a:rPr>
              <a:t>Nuestra propuesta permitió la estandarización de la información en módulos configurables a medida de las necesidades del cliente. Web </a:t>
            </a:r>
            <a:r>
              <a:rPr lang="es-ES" b="1" dirty="0" err="1">
                <a:solidFill>
                  <a:srgbClr val="702784"/>
                </a:solidFill>
                <a:latin typeface="Arial "/>
              </a:rPr>
              <a:t>Service</a:t>
            </a:r>
            <a:r>
              <a:rPr lang="es-ES" b="1" dirty="0">
                <a:solidFill>
                  <a:srgbClr val="702784"/>
                </a:solidFill>
                <a:latin typeface="Arial "/>
              </a:rPr>
              <a:t> expuesto en SOAP y </a:t>
            </a:r>
            <a:r>
              <a:rPr lang="es-ES" b="1" dirty="0" err="1">
                <a:solidFill>
                  <a:srgbClr val="702784"/>
                </a:solidFill>
                <a:latin typeface="Arial "/>
              </a:rPr>
              <a:t>Rest</a:t>
            </a:r>
            <a:r>
              <a:rPr lang="es-ES" b="1" dirty="0">
                <a:solidFill>
                  <a:srgbClr val="702784"/>
                </a:solidFill>
                <a:latin typeface="Arial "/>
              </a:rPr>
              <a:t>.</a:t>
            </a:r>
          </a:p>
        </p:txBody>
      </p:sp>
    </p:spTree>
    <p:extLst>
      <p:ext uri="{BB962C8B-B14F-4D97-AF65-F5344CB8AC3E}">
        <p14:creationId xmlns:p14="http://schemas.microsoft.com/office/powerpoint/2010/main" val="2417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500"/>
                            </p:stCondLst>
                            <p:childTnLst>
                              <p:par>
                                <p:cTn id="51" presetID="6" presetClass="emph" presetSubtype="0" fill="hold" grpId="1" nodeType="afterEffect">
                                  <p:stCondLst>
                                    <p:cond delay="250"/>
                                  </p:stCondLst>
                                  <p:childTnLst>
                                    <p:animScale>
                                      <p:cBhvr>
                                        <p:cTn id="52" dur="2000" fill="hold"/>
                                        <p:tgtEl>
                                          <p:spTgt spid="31"/>
                                        </p:tgtEl>
                                      </p:cBhvr>
                                      <p:by x="150000" y="150000"/>
                                    </p:animScale>
                                  </p:childTnLst>
                                </p:cTn>
                              </p:par>
                              <p:par>
                                <p:cTn id="53" presetID="6" presetClass="emph" presetSubtype="0" fill="hold" grpId="1" nodeType="withEffect">
                                  <p:stCondLst>
                                    <p:cond delay="250"/>
                                  </p:stCondLst>
                                  <p:childTnLst>
                                    <p:animScale>
                                      <p:cBhvr>
                                        <p:cTn id="54" dur="2000" fill="hold"/>
                                        <p:tgtEl>
                                          <p:spTgt spid="35"/>
                                        </p:tgtEl>
                                      </p:cBhvr>
                                      <p:by x="150000" y="150000"/>
                                    </p:animScale>
                                  </p:childTnLst>
                                </p:cTn>
                              </p:par>
                              <p:par>
                                <p:cTn id="55" presetID="6" presetClass="emph" presetSubtype="0" fill="hold" grpId="1" nodeType="withEffect">
                                  <p:stCondLst>
                                    <p:cond delay="250"/>
                                  </p:stCondLst>
                                  <p:childTnLst>
                                    <p:animScale>
                                      <p:cBhvr>
                                        <p:cTn id="56" dur="2000" fill="hold"/>
                                        <p:tgtEl>
                                          <p:spTgt spid="3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8" grpId="0" animBg="1"/>
      <p:bldP spid="30" grpId="0" animBg="1"/>
      <p:bldP spid="31" grpId="0" animBg="1"/>
      <p:bldP spid="31" grpId="1" animBg="1"/>
      <p:bldP spid="32" grpId="0" animBg="1"/>
      <p:bldP spid="33" grpId="0" animBg="1"/>
      <p:bldP spid="34" grpId="0" animBg="1"/>
      <p:bldP spid="35" grpId="0" animBg="1"/>
      <p:bldP spid="35" grpId="1" animBg="1"/>
      <p:bldP spid="38" grpId="0" animBg="1"/>
      <p:bldP spid="3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0920747F-CE99-4454-B3B9-288C25E200C1}"/>
              </a:ext>
            </a:extLst>
          </p:cNvPr>
          <p:cNvGrpSpPr/>
          <p:nvPr/>
        </p:nvGrpSpPr>
        <p:grpSpPr>
          <a:xfrm>
            <a:off x="8311721" y="126477"/>
            <a:ext cx="3697723" cy="902256"/>
            <a:chOff x="148171" y="698514"/>
            <a:chExt cx="2773292" cy="676692"/>
          </a:xfrm>
        </p:grpSpPr>
        <p:pic>
          <p:nvPicPr>
            <p:cNvPr id="26" name="Imagen 25">
              <a:extLst>
                <a:ext uri="{FF2B5EF4-FFF2-40B4-BE49-F238E27FC236}">
                  <a16:creationId xmlns:a16="http://schemas.microsoft.com/office/drawing/2014/main" id="{E78143C7-DD16-4819-B60C-68A37FD0F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71" y="698514"/>
              <a:ext cx="1331640" cy="586060"/>
            </a:xfrm>
            <a:prstGeom prst="rect">
              <a:avLst/>
            </a:prstGeom>
          </p:spPr>
        </p:pic>
        <p:pic>
          <p:nvPicPr>
            <p:cNvPr id="27" name="Imagen 26">
              <a:extLst>
                <a:ext uri="{FF2B5EF4-FFF2-40B4-BE49-F238E27FC236}">
                  <a16:creationId xmlns:a16="http://schemas.microsoft.com/office/drawing/2014/main" id="{6D0B02EA-465B-4E88-9F74-1A33932C49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441" y="747264"/>
              <a:ext cx="1432022" cy="627942"/>
            </a:xfrm>
            <a:prstGeom prst="rect">
              <a:avLst/>
            </a:prstGeom>
          </p:spPr>
        </p:pic>
      </p:grpSp>
      <p:sp>
        <p:nvSpPr>
          <p:cNvPr id="29" name="Rectángulo 28">
            <a:extLst>
              <a:ext uri="{FF2B5EF4-FFF2-40B4-BE49-F238E27FC236}">
                <a16:creationId xmlns:a16="http://schemas.microsoft.com/office/drawing/2014/main" id="{24E65323-E125-4021-8726-65D09E6289A6}"/>
              </a:ext>
            </a:extLst>
          </p:cNvPr>
          <p:cNvSpPr/>
          <p:nvPr/>
        </p:nvSpPr>
        <p:spPr>
          <a:xfrm>
            <a:off x="8311722" y="5733256"/>
            <a:ext cx="3880279" cy="112474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dirty="0"/>
          </a:p>
        </p:txBody>
      </p:sp>
      <p:sp>
        <p:nvSpPr>
          <p:cNvPr id="36" name="Título 5">
            <a:extLst>
              <a:ext uri="{FF2B5EF4-FFF2-40B4-BE49-F238E27FC236}">
                <a16:creationId xmlns:a16="http://schemas.microsoft.com/office/drawing/2014/main" id="{44D67608-5BA5-4E6D-A7F3-3832395E558E}"/>
              </a:ext>
            </a:extLst>
          </p:cNvPr>
          <p:cNvSpPr txBox="1">
            <a:spLocks/>
          </p:cNvSpPr>
          <p:nvPr/>
        </p:nvSpPr>
        <p:spPr>
          <a:xfrm>
            <a:off x="335360" y="452723"/>
            <a:ext cx="10426621" cy="48000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3000" kern="1200">
                <a:solidFill>
                  <a:schemeClr val="accent1"/>
                </a:solidFill>
                <a:latin typeface="+mj-lt"/>
                <a:ea typeface="+mj-ea"/>
                <a:cs typeface="+mj-cs"/>
              </a:defRPr>
            </a:lvl1pPr>
          </a:lstStyle>
          <a:p>
            <a:r>
              <a:rPr lang="es-AR" sz="3200" dirty="0">
                <a:latin typeface="+mn-lt"/>
              </a:rPr>
              <a:t>RESULTADOS EN EL FY21</a:t>
            </a:r>
          </a:p>
        </p:txBody>
      </p:sp>
      <p:sp>
        <p:nvSpPr>
          <p:cNvPr id="37" name="Rectángulo redondeado 66">
            <a:extLst>
              <a:ext uri="{FF2B5EF4-FFF2-40B4-BE49-F238E27FC236}">
                <a16:creationId xmlns:a16="http://schemas.microsoft.com/office/drawing/2014/main" id="{8E975E67-06AD-4B4C-9C81-EAC334BB06C9}"/>
              </a:ext>
            </a:extLst>
          </p:cNvPr>
          <p:cNvSpPr/>
          <p:nvPr/>
        </p:nvSpPr>
        <p:spPr>
          <a:xfrm flipV="1">
            <a:off x="0" y="932721"/>
            <a:ext cx="8304245" cy="60959"/>
          </a:xfrm>
          <a:prstGeom prst="roundRect">
            <a:avLst/>
          </a:prstGeom>
          <a:gradFill>
            <a:gsLst>
              <a:gs pos="0">
                <a:srgbClr val="8E3881"/>
              </a:gs>
              <a:gs pos="100000">
                <a:srgbClr val="244E95"/>
              </a:gs>
            </a:gsLst>
            <a:lin ang="6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5" name="Grupo 4">
            <a:extLst>
              <a:ext uri="{FF2B5EF4-FFF2-40B4-BE49-F238E27FC236}">
                <a16:creationId xmlns:a16="http://schemas.microsoft.com/office/drawing/2014/main" id="{8021AC42-9050-4AA0-92A1-EF8BB7ED16F5}"/>
              </a:ext>
            </a:extLst>
          </p:cNvPr>
          <p:cNvGrpSpPr/>
          <p:nvPr/>
        </p:nvGrpSpPr>
        <p:grpSpPr>
          <a:xfrm>
            <a:off x="8311721" y="1240652"/>
            <a:ext cx="3200400" cy="2743200"/>
            <a:chOff x="8311721" y="1801369"/>
            <a:chExt cx="3200400" cy="2743200"/>
          </a:xfrm>
        </p:grpSpPr>
        <p:sp>
          <p:nvSpPr>
            <p:cNvPr id="32" name="Speech Bubble: Rectangle with Corners Rounded 24">
              <a:extLst>
                <a:ext uri="{FF2B5EF4-FFF2-40B4-BE49-F238E27FC236}">
                  <a16:creationId xmlns:a16="http://schemas.microsoft.com/office/drawing/2014/main" id="{2912C0EE-52EE-439D-A0EF-864C8F9AD3BB}"/>
                </a:ext>
              </a:extLst>
            </p:cNvPr>
            <p:cNvSpPr/>
            <p:nvPr/>
          </p:nvSpPr>
          <p:spPr>
            <a:xfrm>
              <a:off x="8311721" y="1801369"/>
              <a:ext cx="3200400" cy="2743200"/>
            </a:xfrm>
            <a:prstGeom prst="wedgeRoundRectCallout">
              <a:avLst>
                <a:gd name="adj1" fmla="val 20437"/>
                <a:gd name="adj2" fmla="val 62500"/>
                <a:gd name="adj3" fmla="val 16667"/>
              </a:avLst>
            </a:prstGeom>
            <a:solidFill>
              <a:srgbClr val="B01685"/>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19" name="Picture Placeholder 18">
              <a:extLst>
                <a:ext uri="{FF2B5EF4-FFF2-40B4-BE49-F238E27FC236}">
                  <a16:creationId xmlns:a16="http://schemas.microsoft.com/office/drawing/2014/main" id="{EF99A2FB-0140-4248-94D0-E3217EBBFF54}"/>
                </a:ext>
              </a:extLst>
            </p:cNvPr>
            <p:cNvPicPr>
              <a:picLocks noChangeAspect="1"/>
            </p:cNvPicPr>
            <p:nvPr/>
          </p:nvPicPr>
          <p:blipFill rotWithShape="1">
            <a:blip r:embed="rId5"/>
            <a:srcRect t="-9314" b="-9314"/>
            <a:stretch/>
          </p:blipFill>
          <p:spPr>
            <a:xfrm>
              <a:off x="9245169" y="2451048"/>
              <a:ext cx="1333503" cy="1581915"/>
            </a:xfrm>
            <a:prstGeom prst="rect">
              <a:avLst/>
            </a:prstGeom>
          </p:spPr>
        </p:pic>
      </p:grpSp>
      <p:grpSp>
        <p:nvGrpSpPr>
          <p:cNvPr id="4" name="Grupo 3">
            <a:extLst>
              <a:ext uri="{FF2B5EF4-FFF2-40B4-BE49-F238E27FC236}">
                <a16:creationId xmlns:a16="http://schemas.microsoft.com/office/drawing/2014/main" id="{709B6FE9-64BB-43E7-B1E8-F10145189166}"/>
              </a:ext>
            </a:extLst>
          </p:cNvPr>
          <p:cNvGrpSpPr/>
          <p:nvPr/>
        </p:nvGrpSpPr>
        <p:grpSpPr>
          <a:xfrm>
            <a:off x="4644597" y="1240652"/>
            <a:ext cx="3200400" cy="2743200"/>
            <a:chOff x="4605579" y="1875443"/>
            <a:chExt cx="3200400" cy="2743200"/>
          </a:xfrm>
        </p:grpSpPr>
        <p:sp>
          <p:nvSpPr>
            <p:cNvPr id="31" name="Speech Bubble: Rectangle with Corners Rounded 21">
              <a:extLst>
                <a:ext uri="{FF2B5EF4-FFF2-40B4-BE49-F238E27FC236}">
                  <a16:creationId xmlns:a16="http://schemas.microsoft.com/office/drawing/2014/main" id="{6AF8B65A-8576-4ED4-8EDC-F23BC930EFDE}"/>
                </a:ext>
              </a:extLst>
            </p:cNvPr>
            <p:cNvSpPr/>
            <p:nvPr/>
          </p:nvSpPr>
          <p:spPr>
            <a:xfrm>
              <a:off x="4605579" y="1875443"/>
              <a:ext cx="3200400" cy="2743200"/>
            </a:xfrm>
            <a:prstGeom prst="wedgeRoundRectCallout">
              <a:avLst>
                <a:gd name="adj1" fmla="val -19127"/>
                <a:gd name="adj2" fmla="val 64158"/>
                <a:gd name="adj3" fmla="val 16667"/>
              </a:avLst>
            </a:prstGeom>
            <a:solidFill>
              <a:srgbClr val="7030A0"/>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0" name="Picture Placeholder 16">
              <a:extLst>
                <a:ext uri="{FF2B5EF4-FFF2-40B4-BE49-F238E27FC236}">
                  <a16:creationId xmlns:a16="http://schemas.microsoft.com/office/drawing/2014/main" id="{F32BBD42-C648-487F-9237-00AF60534239}"/>
                </a:ext>
              </a:extLst>
            </p:cNvPr>
            <p:cNvPicPr>
              <a:picLocks noChangeAspect="1"/>
            </p:cNvPicPr>
            <p:nvPr/>
          </p:nvPicPr>
          <p:blipFill rotWithShape="1">
            <a:blip r:embed="rId6"/>
            <a:srcRect t="-9314" b="-9314"/>
            <a:stretch/>
          </p:blipFill>
          <p:spPr>
            <a:xfrm>
              <a:off x="5560137" y="2451049"/>
              <a:ext cx="1333503" cy="1581915"/>
            </a:xfrm>
            <a:prstGeom prst="rect">
              <a:avLst/>
            </a:prstGeom>
          </p:spPr>
        </p:pic>
      </p:grpSp>
      <p:grpSp>
        <p:nvGrpSpPr>
          <p:cNvPr id="3" name="Grupo 2">
            <a:extLst>
              <a:ext uri="{FF2B5EF4-FFF2-40B4-BE49-F238E27FC236}">
                <a16:creationId xmlns:a16="http://schemas.microsoft.com/office/drawing/2014/main" id="{AC633CEA-D449-4919-838E-5CAAFCC9F20F}"/>
              </a:ext>
            </a:extLst>
          </p:cNvPr>
          <p:cNvGrpSpPr/>
          <p:nvPr/>
        </p:nvGrpSpPr>
        <p:grpSpPr>
          <a:xfrm>
            <a:off x="951722" y="1269407"/>
            <a:ext cx="3200400" cy="2743200"/>
            <a:chOff x="712788" y="1801369"/>
            <a:chExt cx="3200400" cy="2743200"/>
          </a:xfrm>
        </p:grpSpPr>
        <p:sp>
          <p:nvSpPr>
            <p:cNvPr id="18" name="Speech Bubble: Rectangle with Corners Rounded 15">
              <a:extLst>
                <a:ext uri="{FF2B5EF4-FFF2-40B4-BE49-F238E27FC236}">
                  <a16:creationId xmlns:a16="http://schemas.microsoft.com/office/drawing/2014/main" id="{A2217243-6C8B-4AF1-B727-3DFBCD8FD052}"/>
                </a:ext>
              </a:extLst>
            </p:cNvPr>
            <p:cNvSpPr/>
            <p:nvPr/>
          </p:nvSpPr>
          <p:spPr>
            <a:xfrm>
              <a:off x="712788" y="1801369"/>
              <a:ext cx="3200400" cy="2743200"/>
            </a:xfrm>
            <a:prstGeom prst="wedgeRoundRectCallout">
              <a:avLst/>
            </a:prstGeom>
            <a:solidFill>
              <a:srgbClr val="1D4F91"/>
            </a:solidFill>
            <a:ln w="6350">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800"/>
                </a:spcAft>
              </a:pPr>
              <a:endParaRPr lang="en-US" dirty="0">
                <a:solidFill>
                  <a:schemeClr val="bg1"/>
                </a:solidFill>
                <a:cs typeface="Times New Roman" panose="02020603050405020304" pitchFamily="18" charset="0"/>
              </a:endParaRPr>
            </a:p>
          </p:txBody>
        </p:sp>
        <p:pic>
          <p:nvPicPr>
            <p:cNvPr id="21" name="Picture Placeholder 14" descr="A picture containing drawing&#10;&#10;Description automatically generated">
              <a:extLst>
                <a:ext uri="{FF2B5EF4-FFF2-40B4-BE49-F238E27FC236}">
                  <a16:creationId xmlns:a16="http://schemas.microsoft.com/office/drawing/2014/main" id="{170BEAE7-2F13-4EC0-A30B-DBC804BF55EA}"/>
                </a:ext>
              </a:extLst>
            </p:cNvPr>
            <p:cNvPicPr>
              <a:picLocks noChangeAspect="1"/>
            </p:cNvPicPr>
            <p:nvPr/>
          </p:nvPicPr>
          <p:blipFill>
            <a:blip r:embed="rId7"/>
            <a:srcRect l="7831" r="7831"/>
            <a:stretch>
              <a:fillRect/>
            </a:stretch>
          </p:blipFill>
          <p:spPr>
            <a:xfrm>
              <a:off x="1646236" y="2414012"/>
              <a:ext cx="1333503" cy="1581915"/>
            </a:xfrm>
            <a:prstGeom prst="rect">
              <a:avLst/>
            </a:prstGeom>
          </p:spPr>
        </p:pic>
      </p:grpSp>
      <p:sp>
        <p:nvSpPr>
          <p:cNvPr id="22" name="Text Placeholder 5">
            <a:extLst>
              <a:ext uri="{FF2B5EF4-FFF2-40B4-BE49-F238E27FC236}">
                <a16:creationId xmlns:a16="http://schemas.microsoft.com/office/drawing/2014/main" id="{422F85F5-72A7-40F6-961E-F60FED9058AA}"/>
              </a:ext>
            </a:extLst>
          </p:cNvPr>
          <p:cNvSpPr txBox="1">
            <a:spLocks/>
          </p:cNvSpPr>
          <p:nvPr/>
        </p:nvSpPr>
        <p:spPr>
          <a:xfrm>
            <a:off x="1050878" y="4497238"/>
            <a:ext cx="2829401" cy="1644255"/>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logrado</a:t>
            </a:r>
            <a:r>
              <a:rPr lang="en-US" b="1" dirty="0">
                <a:latin typeface="Arial"/>
                <a:cs typeface="Arial"/>
              </a:rPr>
              <a:t> una </a:t>
            </a:r>
            <a:r>
              <a:rPr lang="es-PE" b="1" dirty="0">
                <a:latin typeface="Arial"/>
                <a:cs typeface="Arial"/>
              </a:rPr>
              <a:t>suma</a:t>
            </a:r>
            <a:r>
              <a:rPr lang="en-US" b="1" dirty="0">
                <a:latin typeface="Arial"/>
                <a:cs typeface="Arial"/>
              </a:rPr>
              <a:t> de </a:t>
            </a:r>
            <a:r>
              <a:rPr lang="en-US" sz="2000" b="1" dirty="0">
                <a:solidFill>
                  <a:srgbClr val="1D4F91"/>
                </a:solidFill>
                <a:latin typeface="Arial"/>
                <a:cs typeface="Arial"/>
              </a:rPr>
              <a:t>S/. </a:t>
            </a:r>
            <a:r>
              <a:rPr lang="es-PE" sz="2000" b="1" dirty="0">
                <a:solidFill>
                  <a:srgbClr val="1D4F91"/>
                </a:solidFill>
                <a:latin typeface="Arial"/>
                <a:cs typeface="Arial"/>
              </a:rPr>
              <a:t>194,500.00</a:t>
            </a:r>
            <a:r>
              <a:rPr lang="en-US" b="1" dirty="0">
                <a:latin typeface="Arial"/>
                <a:cs typeface="Arial"/>
              </a:rPr>
              <a:t>, por </a:t>
            </a:r>
            <a:r>
              <a:rPr lang="es-PE" b="1" dirty="0">
                <a:latin typeface="Arial"/>
                <a:cs typeface="Arial"/>
              </a:rPr>
              <a:t>activación</a:t>
            </a:r>
            <a:r>
              <a:rPr lang="en-US" b="1" dirty="0">
                <a:latin typeface="Arial"/>
                <a:cs typeface="Arial"/>
              </a:rPr>
              <a:t> del </a:t>
            </a:r>
            <a:r>
              <a:rPr lang="es-PE" b="1" dirty="0">
                <a:latin typeface="Arial"/>
                <a:cs typeface="Arial"/>
              </a:rPr>
              <a:t>producto</a:t>
            </a:r>
            <a:r>
              <a:rPr lang="en-US" b="1" dirty="0">
                <a:latin typeface="Arial"/>
                <a:cs typeface="Arial"/>
              </a:rPr>
              <a:t>. </a:t>
            </a:r>
            <a:r>
              <a:rPr lang="es-PE" sz="1800" b="1" dirty="0">
                <a:solidFill>
                  <a:srgbClr val="1D4F91"/>
                </a:solidFill>
                <a:latin typeface="Arial"/>
                <a:cs typeface="Arial"/>
              </a:rPr>
              <a:t>Costo</a:t>
            </a:r>
            <a:r>
              <a:rPr lang="en-US" sz="1800" b="1" dirty="0">
                <a:solidFill>
                  <a:srgbClr val="1D4F91"/>
                </a:solidFill>
                <a:latin typeface="Arial"/>
                <a:cs typeface="Arial"/>
              </a:rPr>
              <a:t> 0 por </a:t>
            </a:r>
            <a:r>
              <a:rPr lang="es-PE" sz="1800" b="1" dirty="0">
                <a:solidFill>
                  <a:srgbClr val="1D4F91"/>
                </a:solidFill>
                <a:latin typeface="Arial"/>
                <a:cs typeface="Arial"/>
              </a:rPr>
              <a:t>activación</a:t>
            </a:r>
            <a:r>
              <a:rPr lang="en-US" sz="2000" b="1" dirty="0">
                <a:solidFill>
                  <a:srgbClr val="1D4F91"/>
                </a:solidFill>
                <a:latin typeface="Arial"/>
                <a:cs typeface="Arial"/>
              </a:rPr>
              <a:t>.</a:t>
            </a:r>
            <a:endParaRPr lang="es-ES" sz="2000" dirty="0">
              <a:solidFill>
                <a:srgbClr val="1D4F91"/>
              </a:solidFill>
            </a:endParaRPr>
          </a:p>
          <a:p>
            <a:pPr algn="just"/>
            <a:endParaRPr lang="en-US" b="1" dirty="0"/>
          </a:p>
          <a:p>
            <a:endParaRPr lang="en-US" dirty="0"/>
          </a:p>
        </p:txBody>
      </p:sp>
      <p:sp>
        <p:nvSpPr>
          <p:cNvPr id="23" name="Text Placeholder 6">
            <a:extLst>
              <a:ext uri="{FF2B5EF4-FFF2-40B4-BE49-F238E27FC236}">
                <a16:creationId xmlns:a16="http://schemas.microsoft.com/office/drawing/2014/main" id="{89EE2851-3F80-4914-B7B6-CB77CE460FA0}"/>
              </a:ext>
            </a:extLst>
          </p:cNvPr>
          <p:cNvSpPr txBox="1">
            <a:spLocks/>
          </p:cNvSpPr>
          <p:nvPr/>
        </p:nvSpPr>
        <p:spPr>
          <a:xfrm>
            <a:off x="4702462" y="4557665"/>
            <a:ext cx="3074988" cy="1308657"/>
          </a:xfrm>
          <a:prstGeom prst="rect">
            <a:avLst/>
          </a:prstGeom>
        </p:spPr>
        <p:txBody>
          <a:bodyPr lIns="91440" tIns="45720" rIns="91440" bIns="45720" anchor="t"/>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latin typeface="Arial"/>
                <a:cs typeface="Arial"/>
              </a:rPr>
              <a:t>Hemos</a:t>
            </a:r>
            <a:r>
              <a:rPr lang="en-US" b="1" dirty="0">
                <a:latin typeface="Arial"/>
                <a:cs typeface="Arial"/>
              </a:rPr>
              <a:t> </a:t>
            </a:r>
            <a:r>
              <a:rPr lang="es-PE" b="1" dirty="0">
                <a:latin typeface="Arial"/>
                <a:cs typeface="Arial"/>
              </a:rPr>
              <a:t>fortalecido las alianzas con un total de </a:t>
            </a:r>
            <a:r>
              <a:rPr lang="es-PE" sz="2000" b="1" dirty="0">
                <a:solidFill>
                  <a:srgbClr val="632678"/>
                </a:solidFill>
                <a:latin typeface="Arial"/>
                <a:cs typeface="Arial"/>
              </a:rPr>
              <a:t>22 clientes</a:t>
            </a:r>
            <a:r>
              <a:rPr lang="es-PE" b="1" dirty="0">
                <a:latin typeface="Arial"/>
                <a:cs typeface="Arial"/>
              </a:rPr>
              <a:t>, los cuales cuentan con nuestro producto.</a:t>
            </a:r>
            <a:endParaRPr lang="es-PE" b="1" dirty="0"/>
          </a:p>
        </p:txBody>
      </p:sp>
      <p:sp>
        <p:nvSpPr>
          <p:cNvPr id="24" name="Text Placeholder 7">
            <a:extLst>
              <a:ext uri="{FF2B5EF4-FFF2-40B4-BE49-F238E27FC236}">
                <a16:creationId xmlns:a16="http://schemas.microsoft.com/office/drawing/2014/main" id="{A3075506-7D7F-473A-B15B-162C8C8B8EDB}"/>
              </a:ext>
            </a:extLst>
          </p:cNvPr>
          <p:cNvSpPr txBox="1">
            <a:spLocks/>
          </p:cNvSpPr>
          <p:nvPr/>
        </p:nvSpPr>
        <p:spPr>
          <a:xfrm>
            <a:off x="8389442" y="4571313"/>
            <a:ext cx="3074988" cy="1308656"/>
          </a:xfrm>
          <a:prstGeom prst="rect">
            <a:avLst/>
          </a:prstGeom>
        </p:spPr>
        <p:txBody>
          <a:bodyPr/>
          <a:lstStyle>
            <a:lvl1pPr marL="0" indent="0" algn="l" defTabSz="914400" rtl="0" eaLnBrk="1" latinLnBrk="0" hangingPunct="1">
              <a:lnSpc>
                <a:spcPct val="9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7472"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2pPr>
            <a:lvl3pPr marL="521208"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73736" algn="l" defTabSz="914400" rtl="0" eaLnBrk="1" latinLnBrk="0" hangingPunct="1">
              <a:lnSpc>
                <a:spcPct val="9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680" indent="-173736" algn="l" defTabSz="914400" rtl="0" eaLnBrk="1" latinLnBrk="0" hangingPunct="1">
              <a:lnSpc>
                <a:spcPct val="9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b="1" dirty="0"/>
              <a:t>Mejoramos nuestra forma de trabajo. Redujimos el tiempo de entrega </a:t>
            </a:r>
            <a:r>
              <a:rPr lang="es-PE" sz="2000" b="1" dirty="0">
                <a:solidFill>
                  <a:srgbClr val="B01685"/>
                </a:solidFill>
              </a:rPr>
              <a:t>de 20 días aprox. a menos de 2 días.</a:t>
            </a:r>
            <a:endParaRPr lang="es-PE" sz="2000" b="1" dirty="0"/>
          </a:p>
        </p:txBody>
      </p:sp>
    </p:spTree>
    <p:extLst>
      <p:ext uri="{BB962C8B-B14F-4D97-AF65-F5344CB8AC3E}">
        <p14:creationId xmlns:p14="http://schemas.microsoft.com/office/powerpoint/2010/main" val="35902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500"/>
                            </p:stCondLst>
                            <p:childTnLst>
                              <p:par>
                                <p:cTn id="21" presetID="26" presetClass="emph" presetSubtype="0" fill="hold" nodeType="afterEffect">
                                  <p:stCondLst>
                                    <p:cond delay="0"/>
                                  </p:stCondLst>
                                  <p:childTnLst>
                                    <p:animEffect transition="out" filter="fade">
                                      <p:cBhvr>
                                        <p:cTn id="22" dur="500" tmFilter="0, 0; .2, .5; .8, .5; 1, 0"/>
                                        <p:tgtEl>
                                          <p:spTgt spid="3"/>
                                        </p:tgtEl>
                                      </p:cBhvr>
                                    </p:animEffect>
                                    <p:animScale>
                                      <p:cBhvr>
                                        <p:cTn id="23" dur="250" autoRev="1" fill="hold"/>
                                        <p:tgtEl>
                                          <p:spTgt spid="3"/>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aKPjudU8CBlLrGw6MIqpQ"/>
</p:tagLst>
</file>

<file path=ppt/theme/theme1.xml><?xml version="1.0" encoding="utf-8"?>
<a:theme xmlns:a="http://schemas.openxmlformats.org/drawingml/2006/main" name="Cover slide">
  <a:themeElements>
    <a:clrScheme name="Custom 1">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E53888"/>
      </a:accent5>
      <a:accent6>
        <a:srgbClr val="E2A23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gnoff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VariableList UniqueId="655f08b3-7aa4-416d-acb8-331ef96721d9" Name="Computed" ContentType="XML" MajorVersion="0" MinorVersion="1" isLocalCopy="False" IsBaseObject="False" DataSourceId="6ecd19cc-ee0c-448b-a9df-55a27485eaf3" DataSourceMajorVersion="0" DataSourceMinorVersion="1"/>
</file>

<file path=customXml/item2.xml><?xml version="1.0" encoding="utf-8"?>
<AllExternalAdhocVariableMappings/>
</file>

<file path=customXml/item3.xml><?xml version="1.0" encoding="utf-8"?>
<ct:contentTypeSchema xmlns:ct="http://schemas.microsoft.com/office/2006/metadata/contentType" xmlns:ma="http://schemas.microsoft.com/office/2006/metadata/properties/metaAttributes" ct:_="" ma:_="" ma:contentTypeName="Document" ma:contentTypeID="0x010100D842D97C96B40F42BA51CAF6E3DF4749" ma:contentTypeVersion="9" ma:contentTypeDescription="Create a new document." ma:contentTypeScope="" ma:versionID="2b44e6557ab7664549f4a8a354a9eac0">
  <xsd:schema xmlns:xsd="http://www.w3.org/2001/XMLSchema" xmlns:xs="http://www.w3.org/2001/XMLSchema" xmlns:p="http://schemas.microsoft.com/office/2006/metadata/properties" xmlns:ns3="6ddbc27f-8e3b-4114-b590-2906f09f8d5b" xmlns:ns4="98d52b94-7c2b-442d-b90b-6acf5350691e" targetNamespace="http://schemas.microsoft.com/office/2006/metadata/properties" ma:root="true" ma:fieldsID="9b92ec5b7dc55c6c2721408f62e28cc4" ns3:_="" ns4:_="">
    <xsd:import namespace="6ddbc27f-8e3b-4114-b590-2906f09f8d5b"/>
    <xsd:import namespace="98d52b94-7c2b-442d-b90b-6acf535069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dbc27f-8e3b-4114-b590-2906f09f8d5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d52b94-7c2b-442d-b90b-6acf535069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VariableListDefinition name="System" displayName="System" id="2fc9433c-e47d-44f8-8ffe-09bb8c0407bc" isdomainofvalue="False" dataSourceId="c1d1a72b-82ee-4e1b-bb81-8749e2111edc"/>
</file>

<file path=customXml/item5.xml><?xml version="1.0" encoding="utf-8"?>
<VariableListDefinition name="AD_HOC" displayName="AD_HOC" id="e17dc85f-ef23-43e2-9fc5-5df5afe21942" isdomainofvalue="False" dataSourceId="b38def2d-f04b-4c63-8fd2-31c0fb585503"/>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VariableList UniqueId="e17dc85f-ef23-43e2-9fc5-5df5afe21942" Name="AD_HOC" ContentType="XML" MajorVersion="0" MinorVersion="1" isLocalCopy="False" IsBaseObject="False" DataSourceId="b38def2d-f04b-4c63-8fd2-31c0fb585503" DataSourceMajorVersion="0" DataSourceMinorVersion="1"/>
</file>

<file path=customXml/item8.xml><?xml version="1.0" encoding="utf-8"?>
<VariableList UniqueId="2fc9433c-e47d-44f8-8ffe-09bb8c0407bc" Name="System" ContentType="XML" MajorVersion="0" MinorVersion="1" isLocalCopy="False" IsBaseObject="False" DataSourceId="c1d1a72b-82ee-4e1b-bb81-8749e2111edc" DataSourceMajorVersion="0" DataSourceMinorVersion="1"/>
</file>

<file path=customXml/item9.xml><?xml version="1.0" encoding="utf-8"?>
<VariableListDefinition name="Computed" displayName="Computed" id="655f08b3-7aa4-416d-acb8-331ef96721d9" isdomainofvalue="False" dataSourceId="6ecd19cc-ee0c-448b-a9df-55a27485eaf3"/>
</file>

<file path=customXml/itemProps1.xml><?xml version="1.0" encoding="utf-8"?>
<ds:datastoreItem xmlns:ds="http://schemas.openxmlformats.org/officeDocument/2006/customXml" ds:itemID="{43E8EE04-E8A2-412D-88EA-73B0281324D2}">
  <ds:schemaRef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98d52b94-7c2b-442d-b90b-6acf5350691e"/>
    <ds:schemaRef ds:uri="6ddbc27f-8e3b-4114-b590-2906f09f8d5b"/>
    <ds:schemaRef ds:uri="http://schemas.microsoft.com/office/2006/metadata/properties"/>
    <ds:schemaRef ds:uri="http://purl.org/dc/elements/1.1/"/>
  </ds:schemaRefs>
</ds:datastoreItem>
</file>

<file path=customXml/itemProps10.xml><?xml version="1.0" encoding="utf-8"?>
<ds:datastoreItem xmlns:ds="http://schemas.openxmlformats.org/officeDocument/2006/customXml" ds:itemID="{8D285A68-2ACB-499A-9288-ACDFAD5A3AF9}">
  <ds:schemaRefs/>
</ds:datastoreItem>
</file>

<file path=customXml/itemProps2.xml><?xml version="1.0" encoding="utf-8"?>
<ds:datastoreItem xmlns:ds="http://schemas.openxmlformats.org/officeDocument/2006/customXml" ds:itemID="{3C47B56D-FFC2-43FD-B8C7-6659A3CA0383}">
  <ds:schemaRefs/>
</ds:datastoreItem>
</file>

<file path=customXml/itemProps3.xml><?xml version="1.0" encoding="utf-8"?>
<ds:datastoreItem xmlns:ds="http://schemas.openxmlformats.org/officeDocument/2006/customXml" ds:itemID="{ECEF6043-CE47-4207-B3D6-64090A526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dbc27f-8e3b-4114-b590-2906f09f8d5b"/>
    <ds:schemaRef ds:uri="98d52b94-7c2b-442d-b90b-6acf535069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B4CBE04-2353-4F32-B0ED-783F9288FD6A}">
  <ds:schemaRefs/>
</ds:datastoreItem>
</file>

<file path=customXml/itemProps5.xml><?xml version="1.0" encoding="utf-8"?>
<ds:datastoreItem xmlns:ds="http://schemas.openxmlformats.org/officeDocument/2006/customXml" ds:itemID="{52C9D001-0F75-4E88-86F9-61AC4DD0D3BC}">
  <ds:schemaRefs/>
</ds:datastoreItem>
</file>

<file path=customXml/itemProps6.xml><?xml version="1.0" encoding="utf-8"?>
<ds:datastoreItem xmlns:ds="http://schemas.openxmlformats.org/officeDocument/2006/customXml" ds:itemID="{5D4911DA-EBFF-4B67-9CB1-A4D076F4044E}">
  <ds:schemaRefs>
    <ds:schemaRef ds:uri="http://schemas.microsoft.com/sharepoint/v3/contenttype/forms"/>
  </ds:schemaRefs>
</ds:datastoreItem>
</file>

<file path=customXml/itemProps7.xml><?xml version="1.0" encoding="utf-8"?>
<ds:datastoreItem xmlns:ds="http://schemas.openxmlformats.org/officeDocument/2006/customXml" ds:itemID="{ECD29A9F-3E62-47A2-9835-A95BB50BD705}">
  <ds:schemaRefs/>
</ds:datastoreItem>
</file>

<file path=customXml/itemProps8.xml><?xml version="1.0" encoding="utf-8"?>
<ds:datastoreItem xmlns:ds="http://schemas.openxmlformats.org/officeDocument/2006/customXml" ds:itemID="{738F2C0B-1864-4D45-92E8-5419D13DBAC9}">
  <ds:schemaRefs/>
</ds:datastoreItem>
</file>

<file path=customXml/itemProps9.xml><?xml version="1.0" encoding="utf-8"?>
<ds:datastoreItem xmlns:ds="http://schemas.openxmlformats.org/officeDocument/2006/customXml" ds:itemID="{9FFA35C5-7A18-4761-8B09-34A4C1E55869}">
  <ds:schemaRefs/>
</ds:datastoreItem>
</file>

<file path=docProps/app.xml><?xml version="1.0" encoding="utf-8"?>
<Properties xmlns="http://schemas.openxmlformats.org/officeDocument/2006/extended-properties" xmlns:vt="http://schemas.openxmlformats.org/officeDocument/2006/docPropsVTypes">
  <TotalTime>6367</TotalTime>
  <Words>509</Words>
  <Application>Microsoft Office PowerPoint</Application>
  <PresentationFormat>Panorámica</PresentationFormat>
  <Paragraphs>123</Paragraphs>
  <Slides>13</Slides>
  <Notes>10</Notes>
  <HiddenSlides>0</HiddenSlides>
  <MMClips>0</MMClips>
  <ScaleCrop>false</ScaleCrop>
  <HeadingPairs>
    <vt:vector size="8" baseType="variant">
      <vt:variant>
        <vt:lpstr>Fuentes usadas</vt:lpstr>
      </vt:variant>
      <vt:variant>
        <vt:i4>7</vt:i4>
      </vt:variant>
      <vt:variant>
        <vt:lpstr>Tema</vt:lpstr>
      </vt:variant>
      <vt:variant>
        <vt:i4>4</vt:i4>
      </vt:variant>
      <vt:variant>
        <vt:lpstr>Servidores OLE incrustados</vt:lpstr>
      </vt:variant>
      <vt:variant>
        <vt:i4>1</vt:i4>
      </vt:variant>
      <vt:variant>
        <vt:lpstr>Títulos de diapositiva</vt:lpstr>
      </vt:variant>
      <vt:variant>
        <vt:i4>13</vt:i4>
      </vt:variant>
    </vt:vector>
  </HeadingPairs>
  <TitlesOfParts>
    <vt:vector size="25" baseType="lpstr">
      <vt:lpstr>Arial</vt:lpstr>
      <vt:lpstr>Arial </vt:lpstr>
      <vt:lpstr>Calibri</vt:lpstr>
      <vt:lpstr>Calibri Light</vt:lpstr>
      <vt:lpstr>Open Sans Light</vt:lpstr>
      <vt:lpstr>System Font Regular</vt:lpstr>
      <vt:lpstr>Wingdings</vt:lpstr>
      <vt:lpstr>Cover slide</vt:lpstr>
      <vt:lpstr>Section Dividers</vt:lpstr>
      <vt:lpstr>Content Slides</vt:lpstr>
      <vt:lpstr>Signoff Slides</vt:lpstr>
      <vt:lpstr>think-cell Slide</vt:lpstr>
      <vt:lpstr>Presentación de PowerPoint</vt:lpstr>
      <vt:lpstr>Presentación de PowerPoint</vt:lpstr>
      <vt:lpstr>Encontrar oportunidades</vt:lpstr>
      <vt:lpstr>Presentación de PowerPoint</vt:lpstr>
      <vt:lpstr>Mejorar la forma en que  hacemos las cosas </vt:lpstr>
      <vt:lpstr>Presentación de PowerPoint</vt:lpstr>
      <vt:lpstr>Ayudar al crecimiento  de la compañía</vt:lpstr>
      <vt:lpstr>Presentación de PowerPoint</vt:lpstr>
      <vt:lpstr>Presentación de PowerPoint</vt:lpstr>
      <vt:lpstr>Ayudar al crecimiento de  nuestros clientes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Crowell, Bambi</dc:creator>
  <cp:lastModifiedBy>Renzo</cp:lastModifiedBy>
  <cp:revision>130</cp:revision>
  <dcterms:created xsi:type="dcterms:W3CDTF">2020-02-21T15:19:03Z</dcterms:created>
  <dcterms:modified xsi:type="dcterms:W3CDTF">2021-04-08T17:15:03Z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0x010100D842D97C96B40F42BA51CAF6E3DF4749</vt:lpwstr>
  </property>
</Properties>
</file>